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sldIdLst>
    <p:sldId id="257" r:id="rId2"/>
    <p:sldId id="270" r:id="rId3"/>
    <p:sldId id="268" r:id="rId4"/>
    <p:sldId id="265" r:id="rId5"/>
    <p:sldId id="271" r:id="rId6"/>
    <p:sldId id="269" r:id="rId7"/>
    <p:sldId id="258" r:id="rId8"/>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ardsectie" id="{E3F717C9-8C9E-4A72-A551-799B4451B82F}">
          <p14:sldIdLst>
            <p14:sldId id="257"/>
            <p14:sldId id="270"/>
            <p14:sldId id="268"/>
            <p14:sldId id="265"/>
            <p14:sldId id="271"/>
            <p14:sldId id="269"/>
            <p14:sldId id="258"/>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CFCFC"/>
    <a:srgbClr val="F6FFEF"/>
    <a:srgbClr val="FFC2E8"/>
    <a:srgbClr val="FF7139"/>
    <a:srgbClr val="FFCB43"/>
    <a:srgbClr val="C7FE7F"/>
    <a:srgbClr val="E1FAFF"/>
    <a:srgbClr val="96B0B9"/>
    <a:srgbClr val="18A7D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p:cViewPr varScale="1">
        <p:scale>
          <a:sx n="67" d="100"/>
          <a:sy n="67" d="100"/>
        </p:scale>
        <p:origin x="108" y="18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s://edu.nl/hkd3u"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14.jpg"/><Relationship Id="rId13" Type="http://schemas.openxmlformats.org/officeDocument/2006/relationships/image" Target="../media/image19.jpg"/><Relationship Id="rId18" Type="http://schemas.openxmlformats.org/officeDocument/2006/relationships/image" Target="../media/image24.jpg"/><Relationship Id="rId3" Type="http://schemas.openxmlformats.org/officeDocument/2006/relationships/image" Target="../media/image9.jpg"/><Relationship Id="rId7" Type="http://schemas.openxmlformats.org/officeDocument/2006/relationships/image" Target="../media/image13.jpg"/><Relationship Id="rId12" Type="http://schemas.openxmlformats.org/officeDocument/2006/relationships/image" Target="../media/image18.jpg"/><Relationship Id="rId17" Type="http://schemas.openxmlformats.org/officeDocument/2006/relationships/image" Target="../media/image23.jpg"/><Relationship Id="rId2" Type="http://schemas.openxmlformats.org/officeDocument/2006/relationships/image" Target="../media/image8.jpg"/><Relationship Id="rId16" Type="http://schemas.openxmlformats.org/officeDocument/2006/relationships/image" Target="../media/image22.jpg"/><Relationship Id="rId1" Type="http://schemas.openxmlformats.org/officeDocument/2006/relationships/slideMaster" Target="../slideMasters/slideMaster1.xml"/><Relationship Id="rId6" Type="http://schemas.openxmlformats.org/officeDocument/2006/relationships/image" Target="../media/image12.jpg"/><Relationship Id="rId11" Type="http://schemas.openxmlformats.org/officeDocument/2006/relationships/image" Target="../media/image17.jpg"/><Relationship Id="rId5" Type="http://schemas.openxmlformats.org/officeDocument/2006/relationships/image" Target="../media/image11.jpg"/><Relationship Id="rId15" Type="http://schemas.openxmlformats.org/officeDocument/2006/relationships/image" Target="../media/image21.jpg"/><Relationship Id="rId10" Type="http://schemas.openxmlformats.org/officeDocument/2006/relationships/image" Target="../media/image16.jpg"/><Relationship Id="rId4" Type="http://schemas.openxmlformats.org/officeDocument/2006/relationships/image" Target="../media/image10.jpg"/><Relationship Id="rId9" Type="http://schemas.openxmlformats.org/officeDocument/2006/relationships/image" Target="../media/image15.jpg"/><Relationship Id="rId14" Type="http://schemas.openxmlformats.org/officeDocument/2006/relationships/image" Target="../media/image20.jpg"/></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14.jpg"/><Relationship Id="rId13" Type="http://schemas.openxmlformats.org/officeDocument/2006/relationships/image" Target="../media/image20.jpg"/><Relationship Id="rId18" Type="http://schemas.openxmlformats.org/officeDocument/2006/relationships/image" Target="../media/image29.jpg"/><Relationship Id="rId3" Type="http://schemas.openxmlformats.org/officeDocument/2006/relationships/image" Target="../media/image9.jpg"/><Relationship Id="rId21" Type="http://schemas.openxmlformats.org/officeDocument/2006/relationships/image" Target="../media/image32.jpg"/><Relationship Id="rId7" Type="http://schemas.openxmlformats.org/officeDocument/2006/relationships/image" Target="../media/image13.jpg"/><Relationship Id="rId12" Type="http://schemas.openxmlformats.org/officeDocument/2006/relationships/image" Target="../media/image19.jpg"/><Relationship Id="rId17" Type="http://schemas.openxmlformats.org/officeDocument/2006/relationships/image" Target="../media/image28.jpg"/><Relationship Id="rId25" Type="http://schemas.openxmlformats.org/officeDocument/2006/relationships/image" Target="../media/image36.jpg"/><Relationship Id="rId2" Type="http://schemas.openxmlformats.org/officeDocument/2006/relationships/image" Target="../media/image8.jpg"/><Relationship Id="rId16" Type="http://schemas.openxmlformats.org/officeDocument/2006/relationships/image" Target="../media/image27.png"/><Relationship Id="rId20" Type="http://schemas.openxmlformats.org/officeDocument/2006/relationships/image" Target="../media/image31.jpg"/><Relationship Id="rId1" Type="http://schemas.openxmlformats.org/officeDocument/2006/relationships/slideMaster" Target="../slideMasters/slideMaster1.xml"/><Relationship Id="rId6" Type="http://schemas.openxmlformats.org/officeDocument/2006/relationships/image" Target="../media/image12.jpg"/><Relationship Id="rId11" Type="http://schemas.openxmlformats.org/officeDocument/2006/relationships/image" Target="../media/image18.jpg"/><Relationship Id="rId24" Type="http://schemas.openxmlformats.org/officeDocument/2006/relationships/image" Target="../media/image35.jpg"/><Relationship Id="rId5" Type="http://schemas.openxmlformats.org/officeDocument/2006/relationships/image" Target="../media/image11.jpg"/><Relationship Id="rId15" Type="http://schemas.openxmlformats.org/officeDocument/2006/relationships/image" Target="../media/image26.jpg"/><Relationship Id="rId23" Type="http://schemas.openxmlformats.org/officeDocument/2006/relationships/image" Target="../media/image34.jpg"/><Relationship Id="rId10" Type="http://schemas.openxmlformats.org/officeDocument/2006/relationships/image" Target="../media/image17.jpg"/><Relationship Id="rId19" Type="http://schemas.openxmlformats.org/officeDocument/2006/relationships/image" Target="../media/image30.jpg"/><Relationship Id="rId4" Type="http://schemas.openxmlformats.org/officeDocument/2006/relationships/image" Target="../media/image10.jpg"/><Relationship Id="rId9" Type="http://schemas.openxmlformats.org/officeDocument/2006/relationships/image" Target="../media/image15.jpg"/><Relationship Id="rId14" Type="http://schemas.openxmlformats.org/officeDocument/2006/relationships/image" Target="../media/image25.jpg"/><Relationship Id="rId22" Type="http://schemas.openxmlformats.org/officeDocument/2006/relationships/image" Target="../media/image33.jp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Titeldia">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CA10E3F7-A6F8-F38B-B158-98D302FDF29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0" y="0"/>
            <a:ext cx="11520000" cy="4610100"/>
          </a:xfrm>
          <a:prstGeom prst="rect">
            <a:avLst/>
          </a:prstGeom>
        </p:spPr>
      </p:pic>
      <p:sp>
        <p:nvSpPr>
          <p:cNvPr id="10" name="Tijdelijke aanduiding voor tekst 7">
            <a:extLst>
              <a:ext uri="{FF2B5EF4-FFF2-40B4-BE49-F238E27FC236}">
                <a16:creationId xmlns:a16="http://schemas.microsoft.com/office/drawing/2014/main" id="{23A1F7BC-A672-264E-3A1C-568E9415CC0E}"/>
              </a:ext>
            </a:extLst>
          </p:cNvPr>
          <p:cNvSpPr txBox="1">
            <a:spLocks/>
          </p:cNvSpPr>
          <p:nvPr userDrawn="1"/>
        </p:nvSpPr>
        <p:spPr>
          <a:xfrm>
            <a:off x="6493574" y="5373000"/>
            <a:ext cx="2963485" cy="269304"/>
          </a:xfrm>
          <a:prstGeom prst="rect">
            <a:avLst/>
          </a:prstGeom>
          <a:noFill/>
        </p:spPr>
        <p:txBody>
          <a:bodyPr wrap="none" lIns="0" tIns="0" rIns="144000" bIns="0" anchor="ctr" anchorCtr="0">
            <a:spAutoFit/>
          </a:bodyPr>
          <a:lstStyle>
            <a:lvl1pPr marL="0" indent="0" algn="l" defTabSz="1177226" rtl="0" eaLnBrk="1" latinLnBrk="0" hangingPunct="1">
              <a:lnSpc>
                <a:spcPct val="100000"/>
              </a:lnSpc>
              <a:spcBef>
                <a:spcPts val="0"/>
              </a:spcBef>
              <a:buClr>
                <a:schemeClr val="accent3"/>
              </a:buClr>
              <a:buFont typeface="Calibri" panose="020B0604020202020204" pitchFamily="34" charset="0"/>
              <a:buNone/>
              <a:defRPr sz="1300" kern="1200">
                <a:solidFill>
                  <a:schemeClr val="tx2"/>
                </a:solidFill>
                <a:latin typeface="Montserrat Light" panose="00000400000000000000" pitchFamily="2" charset="0"/>
                <a:ea typeface="+mn-ea"/>
                <a:cs typeface="+mn-cs"/>
              </a:defRPr>
            </a:lvl1pPr>
            <a:lvl2pPr marL="648865" indent="-324432" algn="l" defTabSz="1177226" rtl="0" eaLnBrk="1" latinLnBrk="0" hangingPunct="1">
              <a:lnSpc>
                <a:spcPct val="120000"/>
              </a:lnSpc>
              <a:spcBef>
                <a:spcPts val="0"/>
              </a:spcBef>
              <a:buClrTx/>
              <a:buFont typeface="Calibri" panose="020B0604020202020204" pitchFamily="34" charset="0"/>
              <a:buChar char="–"/>
              <a:defRPr sz="1700" kern="1200">
                <a:solidFill>
                  <a:schemeClr val="tx1"/>
                </a:solidFill>
                <a:latin typeface="+mn-lt"/>
                <a:ea typeface="+mn-ea"/>
                <a:cs typeface="+mn-cs"/>
              </a:defRPr>
            </a:lvl2pPr>
            <a:lvl3pPr marL="973299" indent="-324432" algn="l" defTabSz="1177226" rtl="0" eaLnBrk="1" latinLnBrk="0" hangingPunct="1">
              <a:lnSpc>
                <a:spcPct val="120000"/>
              </a:lnSpc>
              <a:spcBef>
                <a:spcPts val="0"/>
              </a:spcBef>
              <a:buClrTx/>
              <a:buFont typeface="Calibri" panose="020B0604020202020204" pitchFamily="34" charset="0"/>
              <a:buChar char="›"/>
              <a:defRPr sz="1700" kern="1200">
                <a:solidFill>
                  <a:schemeClr val="tx1"/>
                </a:solidFill>
                <a:latin typeface="+mn-lt"/>
                <a:ea typeface="+mn-ea"/>
                <a:cs typeface="+mn-cs"/>
              </a:defRPr>
            </a:lvl3pPr>
            <a:lvl4pPr marL="0" indent="0" algn="l" defTabSz="1177226" rtl="0" eaLnBrk="1" latinLnBrk="0" hangingPunct="1">
              <a:lnSpc>
                <a:spcPct val="120000"/>
              </a:lnSpc>
              <a:spcBef>
                <a:spcPts val="0"/>
              </a:spcBef>
              <a:buClrTx/>
              <a:buSzPct val="25000"/>
              <a:buFont typeface="Calibri" panose="020B0604030504040204" pitchFamily="34" charset="0"/>
              <a:buChar char="'"/>
              <a:defRPr sz="1700" kern="1200">
                <a:solidFill>
                  <a:schemeClr val="tx1"/>
                </a:solidFill>
                <a:latin typeface="+mn-lt"/>
                <a:ea typeface="+mn-ea"/>
                <a:cs typeface="+mn-cs"/>
              </a:defRPr>
            </a:lvl4pPr>
            <a:lvl5pPr marL="0" indent="0" algn="l" defTabSz="1177226" rtl="0" eaLnBrk="1" latinLnBrk="0" hangingPunct="1">
              <a:lnSpc>
                <a:spcPct val="120000"/>
              </a:lnSpc>
              <a:spcBef>
                <a:spcPts val="0"/>
              </a:spcBef>
              <a:buClr>
                <a:schemeClr val="tx1"/>
              </a:buClr>
              <a:buSzPct val="25000"/>
              <a:buFont typeface="Calibri" panose="020B0604030504040204" pitchFamily="34" charset="0"/>
              <a:buChar char="'"/>
              <a:defRPr sz="1700" b="1" kern="1200" cap="none" baseline="0">
                <a:solidFill>
                  <a:schemeClr val="tx2"/>
                </a:solidFill>
                <a:latin typeface="+mj-lt"/>
                <a:ea typeface="+mn-ea"/>
                <a:cs typeface="+mn-cs"/>
              </a:defRPr>
            </a:lvl5pPr>
            <a:lvl6pPr marL="3237376" indent="-294308" algn="l" defTabSz="1177226" rtl="0" eaLnBrk="1" latinLnBrk="0" hangingPunct="1">
              <a:lnSpc>
                <a:spcPct val="90000"/>
              </a:lnSpc>
              <a:spcBef>
                <a:spcPts val="643"/>
              </a:spcBef>
              <a:buFont typeface="Calibri" panose="020B0604020202020204" pitchFamily="34" charset="0"/>
              <a:buChar char="•"/>
              <a:defRPr sz="2317" kern="1200">
                <a:solidFill>
                  <a:schemeClr val="tx1"/>
                </a:solidFill>
                <a:latin typeface="+mn-lt"/>
                <a:ea typeface="+mn-ea"/>
                <a:cs typeface="+mn-cs"/>
              </a:defRPr>
            </a:lvl6pPr>
            <a:lvl7pPr marL="3825989" indent="-294308" algn="l" defTabSz="1177226" rtl="0" eaLnBrk="1" latinLnBrk="0" hangingPunct="1">
              <a:lnSpc>
                <a:spcPct val="90000"/>
              </a:lnSpc>
              <a:spcBef>
                <a:spcPts val="643"/>
              </a:spcBef>
              <a:buFont typeface="Calibri" panose="020B0604020202020204" pitchFamily="34" charset="0"/>
              <a:buChar char="•"/>
              <a:defRPr sz="2317" kern="1200">
                <a:solidFill>
                  <a:schemeClr val="tx1"/>
                </a:solidFill>
                <a:latin typeface="+mn-lt"/>
                <a:ea typeface="+mn-ea"/>
                <a:cs typeface="+mn-cs"/>
              </a:defRPr>
            </a:lvl7pPr>
            <a:lvl8pPr marL="4414602" indent="-294308" algn="l" defTabSz="1177226" rtl="0" eaLnBrk="1" latinLnBrk="0" hangingPunct="1">
              <a:lnSpc>
                <a:spcPct val="90000"/>
              </a:lnSpc>
              <a:spcBef>
                <a:spcPts val="643"/>
              </a:spcBef>
              <a:buFont typeface="Calibri" panose="020B0604020202020204" pitchFamily="34" charset="0"/>
              <a:buChar char="•"/>
              <a:defRPr sz="2317" kern="1200">
                <a:solidFill>
                  <a:schemeClr val="tx1"/>
                </a:solidFill>
                <a:latin typeface="+mn-lt"/>
                <a:ea typeface="+mn-ea"/>
                <a:cs typeface="+mn-cs"/>
              </a:defRPr>
            </a:lvl8pPr>
            <a:lvl9pPr marL="5003215" indent="-294308" algn="l" defTabSz="1177226" rtl="0" eaLnBrk="1" latinLnBrk="0" hangingPunct="1">
              <a:lnSpc>
                <a:spcPct val="90000"/>
              </a:lnSpc>
              <a:spcBef>
                <a:spcPts val="643"/>
              </a:spcBef>
              <a:buFont typeface="Calibri" panose="020B0604020202020204" pitchFamily="34" charset="0"/>
              <a:buChar char="•"/>
              <a:defRPr sz="2317" kern="1200">
                <a:solidFill>
                  <a:schemeClr val="tx1"/>
                </a:solidFill>
                <a:latin typeface="+mn-lt"/>
                <a:ea typeface="+mn-ea"/>
                <a:cs typeface="+mn-cs"/>
              </a:defRPr>
            </a:lvl9pPr>
          </a:lstStyle>
          <a:p>
            <a:r>
              <a:rPr lang="nl-NL" sz="1750" dirty="0"/>
              <a:t>docentprofessionalisering</a:t>
            </a:r>
          </a:p>
        </p:txBody>
      </p:sp>
      <p:pic>
        <p:nvPicPr>
          <p:cNvPr id="16" name="Pointer" descr="Afbeelding met object, klok&#10;&#10;Automatisch gegenereerde beschrijving">
            <a:extLst>
              <a:ext uri="{FF2B5EF4-FFF2-40B4-BE49-F238E27FC236}">
                <a16:creationId xmlns:a16="http://schemas.microsoft.com/office/drawing/2014/main" id="{BC8C366E-4BA5-272F-6007-2D53C8AE935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056488" y="448919"/>
            <a:ext cx="4464000" cy="3766225"/>
          </a:xfrm>
          <a:prstGeom prst="rect">
            <a:avLst/>
          </a:prstGeom>
        </p:spPr>
      </p:pic>
      <p:sp>
        <p:nvSpPr>
          <p:cNvPr id="17" name="Witte driehoek">
            <a:extLst>
              <a:ext uri="{FF2B5EF4-FFF2-40B4-BE49-F238E27FC236}">
                <a16:creationId xmlns:a16="http://schemas.microsoft.com/office/drawing/2014/main" id="{8594356A-BF03-51AC-4BF8-DC24247C657D}"/>
              </a:ext>
            </a:extLst>
          </p:cNvPr>
          <p:cNvSpPr/>
          <p:nvPr userDrawn="1"/>
        </p:nvSpPr>
        <p:spPr>
          <a:xfrm rot="16200000">
            <a:off x="10596986" y="3817020"/>
            <a:ext cx="926309" cy="920694"/>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9" name="Logo">
            <a:extLst>
              <a:ext uri="{FF2B5EF4-FFF2-40B4-BE49-F238E27FC236}">
                <a16:creationId xmlns:a16="http://schemas.microsoft.com/office/drawing/2014/main" id="{340CB3BB-0B81-8DE3-1AD1-C4C940A25F2F}"/>
              </a:ext>
            </a:extLst>
          </p:cNvPr>
          <p:cNvPicPr>
            <a:picLocks noChangeAspect="1"/>
          </p:cNvPicPr>
          <p:nvPr userDrawn="1"/>
        </p:nvPicPr>
        <p:blipFill rotWithShape="1">
          <a:blip r:embed="rId4" cstate="hqprint">
            <a:extLst>
              <a:ext uri="{28A0092B-C50C-407E-A947-70E740481C1C}">
                <a14:useLocalDpi xmlns:a14="http://schemas.microsoft.com/office/drawing/2010/main" val="0"/>
              </a:ext>
            </a:extLst>
          </a:blip>
          <a:srcRect b="22645"/>
          <a:stretch/>
        </p:blipFill>
        <p:spPr>
          <a:xfrm>
            <a:off x="-139701" y="4432301"/>
            <a:ext cx="5364000" cy="1600200"/>
          </a:xfrm>
          <a:prstGeom prst="rect">
            <a:avLst/>
          </a:prstGeom>
        </p:spPr>
      </p:pic>
      <p:sp>
        <p:nvSpPr>
          <p:cNvPr id="20" name="Title 2">
            <a:extLst>
              <a:ext uri="{FF2B5EF4-FFF2-40B4-BE49-F238E27FC236}">
                <a16:creationId xmlns:a16="http://schemas.microsoft.com/office/drawing/2014/main" id="{05E3A3D8-0D8B-00CB-4790-A57D1D9A3D60}"/>
              </a:ext>
            </a:extLst>
          </p:cNvPr>
          <p:cNvSpPr>
            <a:spLocks noGrp="1"/>
          </p:cNvSpPr>
          <p:nvPr>
            <p:ph type="ctrTitle" hasCustomPrompt="1"/>
          </p:nvPr>
        </p:nvSpPr>
        <p:spPr>
          <a:xfrm>
            <a:off x="411480" y="2690131"/>
            <a:ext cx="5842000" cy="1525013"/>
          </a:xfrm>
          <a:prstGeom prst="rect">
            <a:avLst/>
          </a:prstGeom>
        </p:spPr>
        <p:txBody>
          <a:bodyPr/>
          <a:lstStyle>
            <a:lvl1pPr>
              <a:defRPr>
                <a:solidFill>
                  <a:schemeClr val="bg1"/>
                </a:solidFill>
                <a:latin typeface="Montserrat Medium (Koppen)"/>
              </a:defRPr>
            </a:lvl1pPr>
          </a:lstStyle>
          <a:p>
            <a:r>
              <a:rPr lang="nl-NL" sz="3000" dirty="0"/>
              <a:t>TEMPLATE</a:t>
            </a:r>
            <a:br>
              <a:rPr lang="nl-NL" sz="3000" dirty="0"/>
            </a:br>
            <a:br>
              <a:rPr lang="nl-NL" sz="3000" dirty="0"/>
            </a:br>
            <a:r>
              <a:rPr lang="nl-NL" sz="3000" dirty="0"/>
              <a:t>“Titel”</a:t>
            </a:r>
            <a:endParaRPr lang="nl-NL" dirty="0"/>
          </a:p>
        </p:txBody>
      </p:sp>
      <p:sp>
        <p:nvSpPr>
          <p:cNvPr id="2" name="Kleur driehoek">
            <a:extLst>
              <a:ext uri="{FF2B5EF4-FFF2-40B4-BE49-F238E27FC236}">
                <a16:creationId xmlns:a16="http://schemas.microsoft.com/office/drawing/2014/main" id="{00DAAC10-9E46-1CB8-9286-BC2F79EF6433}"/>
              </a:ext>
            </a:extLst>
          </p:cNvPr>
          <p:cNvSpPr/>
          <p:nvPr userDrawn="1"/>
        </p:nvSpPr>
        <p:spPr>
          <a:xfrm rot="5400000">
            <a:off x="6045424" y="5331198"/>
            <a:ext cx="382452" cy="380133"/>
          </a:xfrm>
          <a:prstGeom prst="rtTriangle">
            <a:avLst/>
          </a:prstGeom>
          <a:solidFill>
            <a:srgbClr val="0084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21361970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oelichting">
    <p:spTree>
      <p:nvGrpSpPr>
        <p:cNvPr id="1" name=""/>
        <p:cNvGrpSpPr/>
        <p:nvPr/>
      </p:nvGrpSpPr>
      <p:grpSpPr>
        <a:xfrm>
          <a:off x="0" y="0"/>
          <a:ext cx="0" cy="0"/>
          <a:chOff x="0" y="0"/>
          <a:chExt cx="0" cy="0"/>
        </a:xfrm>
      </p:grpSpPr>
      <p:sp>
        <p:nvSpPr>
          <p:cNvPr id="3" name="Tekstvak 2">
            <a:extLst>
              <a:ext uri="{FF2B5EF4-FFF2-40B4-BE49-F238E27FC236}">
                <a16:creationId xmlns:a16="http://schemas.microsoft.com/office/drawing/2014/main" id="{76EC7C10-146F-DE13-FE50-20D07BC28102}"/>
              </a:ext>
            </a:extLst>
          </p:cNvPr>
          <p:cNvSpPr txBox="1"/>
          <p:nvPr userDrawn="1"/>
        </p:nvSpPr>
        <p:spPr>
          <a:xfrm>
            <a:off x="387878" y="6313642"/>
            <a:ext cx="452572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200" b="0" i="0" u="none" strike="noStrike" kern="1200" cap="none" spc="0" normalizeH="0" baseline="0" noProof="0" dirty="0">
                <a:ln>
                  <a:noFill/>
                </a:ln>
                <a:solidFill>
                  <a:prstClr val="black"/>
                </a:solidFill>
                <a:effectLst/>
                <a:uLnTx/>
                <a:uFillTx/>
                <a:latin typeface="Calibri" panose="020F0502020204030204"/>
                <a:ea typeface="+mn-ea"/>
                <a:cs typeface="+mn-cs"/>
              </a:rPr>
              <a:t>Zie voor meer informatie over de </a:t>
            </a:r>
            <a:r>
              <a:rPr kumimoji="0" lang="nl-NL" sz="1200" b="0" i="0" u="none" strike="noStrike" kern="1200" cap="none" spc="0" normalizeH="0" baseline="0" noProof="0" dirty="0" err="1">
                <a:ln>
                  <a:noFill/>
                </a:ln>
                <a:solidFill>
                  <a:prstClr val="black"/>
                </a:solidFill>
                <a:effectLst/>
                <a:uLnTx/>
                <a:uFillTx/>
                <a:latin typeface="Calibri" panose="020F0502020204030204"/>
                <a:ea typeface="+mn-ea"/>
                <a:cs typeface="+mn-cs"/>
              </a:rPr>
              <a:t>toolkit</a:t>
            </a:r>
            <a:r>
              <a:rPr kumimoji="0" lang="nl-NL" sz="1200" b="0" i="0" u="none" strike="noStrike" kern="1200" cap="none" spc="0" normalizeH="0" baseline="0" noProof="0" dirty="0">
                <a:ln>
                  <a:noFill/>
                </a:ln>
                <a:solidFill>
                  <a:prstClr val="black"/>
                </a:solidFill>
                <a:effectLst/>
                <a:uLnTx/>
                <a:uFillTx/>
                <a:latin typeface="Calibri" panose="020F0502020204030204"/>
                <a:ea typeface="+mn-ea"/>
                <a:cs typeface="+mn-cs"/>
              </a:rPr>
              <a:t> bouwstenen Effectieve Docentprofessionalisering: </a:t>
            </a:r>
            <a:r>
              <a:rPr kumimoji="0" lang="nl-NL" sz="1200" b="0" i="0" u="none" strike="noStrike" kern="1200" cap="none" spc="0" normalizeH="0" baseline="0" noProof="0" dirty="0">
                <a:ln>
                  <a:noFill/>
                </a:ln>
                <a:solidFill>
                  <a:prstClr val="black"/>
                </a:solidFill>
                <a:effectLst/>
                <a:uLnTx/>
                <a:uFillTx/>
                <a:latin typeface="Calibri" panose="020F0502020204030204"/>
                <a:ea typeface="+mn-ea"/>
                <a:cs typeface="+mn-cs"/>
                <a:hlinkClick r:id="rId2"/>
              </a:rPr>
              <a:t>https://edu.nl/hkd3u</a:t>
            </a:r>
            <a:endParaRPr kumimoji="0" lang="nl-NL"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Rechthoek 3">
            <a:extLst>
              <a:ext uri="{FF2B5EF4-FFF2-40B4-BE49-F238E27FC236}">
                <a16:creationId xmlns:a16="http://schemas.microsoft.com/office/drawing/2014/main" id="{02EE8A45-4589-F61B-524D-ED269FA408C7}"/>
              </a:ext>
            </a:extLst>
          </p:cNvPr>
          <p:cNvSpPr/>
          <p:nvPr userDrawn="1"/>
        </p:nvSpPr>
        <p:spPr>
          <a:xfrm>
            <a:off x="53255" y="46533"/>
            <a:ext cx="334623" cy="316371"/>
          </a:xfrm>
          <a:prstGeom prst="rect">
            <a:avLst/>
          </a:prstGeom>
          <a:solidFill>
            <a:srgbClr val="1CA3DA"/>
          </a:solidFill>
          <a:ln>
            <a:solidFill>
              <a:schemeClr val="bg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nl-NL" sz="1600" dirty="0"/>
              <a:t>1</a:t>
            </a:r>
          </a:p>
        </p:txBody>
      </p:sp>
      <p:sp>
        <p:nvSpPr>
          <p:cNvPr id="5" name="Tekstvak 4">
            <a:extLst>
              <a:ext uri="{FF2B5EF4-FFF2-40B4-BE49-F238E27FC236}">
                <a16:creationId xmlns:a16="http://schemas.microsoft.com/office/drawing/2014/main" id="{9AAEA68C-AF03-1912-C192-D5309D67272F}"/>
              </a:ext>
            </a:extLst>
          </p:cNvPr>
          <p:cNvSpPr txBox="1"/>
          <p:nvPr userDrawn="1"/>
        </p:nvSpPr>
        <p:spPr>
          <a:xfrm>
            <a:off x="365588" y="26178"/>
            <a:ext cx="6342405" cy="369332"/>
          </a:xfrm>
          <a:prstGeom prst="rect">
            <a:avLst/>
          </a:prstGeom>
          <a:noFill/>
        </p:spPr>
        <p:txBody>
          <a:bodyPr wrap="square" rtlCol="0">
            <a:spAutoFit/>
          </a:bodyPr>
          <a:lstStyle/>
          <a:p>
            <a:r>
              <a:rPr lang="nl-NL" dirty="0">
                <a:solidFill>
                  <a:srgbClr val="109ED8"/>
                </a:solidFill>
                <a:latin typeface="+mj-lt"/>
              </a:rPr>
              <a:t>Toelichting</a:t>
            </a:r>
          </a:p>
        </p:txBody>
      </p:sp>
      <p:sp>
        <p:nvSpPr>
          <p:cNvPr id="6" name="Tekstvak 5">
            <a:extLst>
              <a:ext uri="{FF2B5EF4-FFF2-40B4-BE49-F238E27FC236}">
                <a16:creationId xmlns:a16="http://schemas.microsoft.com/office/drawing/2014/main" id="{ACFADEC7-EBE6-12BB-B798-E8E75244E445}"/>
              </a:ext>
            </a:extLst>
          </p:cNvPr>
          <p:cNvSpPr txBox="1"/>
          <p:nvPr userDrawn="1"/>
        </p:nvSpPr>
        <p:spPr>
          <a:xfrm>
            <a:off x="53255" y="410408"/>
            <a:ext cx="4525721" cy="3416320"/>
          </a:xfrm>
          <a:prstGeom prst="rect">
            <a:avLst/>
          </a:prstGeom>
          <a:noFill/>
        </p:spPr>
        <p:txBody>
          <a:bodyPr wrap="square" rtlCol="0">
            <a:spAutoFit/>
          </a:bodyPr>
          <a:lstStyle/>
          <a:p>
            <a:r>
              <a:rPr lang="nl-NL" sz="1200" b="1" dirty="0">
                <a:solidFill>
                  <a:srgbClr val="000000"/>
                </a:solidFill>
                <a:effectLst/>
              </a:rPr>
              <a:t>Doel</a:t>
            </a:r>
            <a:endParaRPr lang="nl-NL" sz="1200" dirty="0"/>
          </a:p>
          <a:p>
            <a:r>
              <a:rPr lang="nl-NL" sz="1200" dirty="0">
                <a:solidFill>
                  <a:srgbClr val="000000"/>
                </a:solidFill>
                <a:effectLst/>
              </a:rPr>
              <a:t>Kennismaking met de bouwstenen en het werken met doelgroepen.</a:t>
            </a:r>
            <a:endParaRPr lang="nl-NL" sz="1200" dirty="0"/>
          </a:p>
          <a:p>
            <a:br>
              <a:rPr lang="nl-NL" sz="1200" dirty="0"/>
            </a:br>
            <a:r>
              <a:rPr lang="nl-NL" sz="1200" dirty="0">
                <a:solidFill>
                  <a:srgbClr val="000000"/>
                </a:solidFill>
                <a:effectLst/>
              </a:rPr>
              <a:t>Mogelijke werkvorm:</a:t>
            </a:r>
          </a:p>
          <a:p>
            <a:endParaRPr lang="nl-NL" sz="1200" dirty="0"/>
          </a:p>
          <a:p>
            <a:pPr marL="228600" indent="-228600">
              <a:buAutoNum type="arabicPeriod"/>
            </a:pPr>
            <a:r>
              <a:rPr lang="nl-NL" sz="1200" b="1" dirty="0">
                <a:solidFill>
                  <a:srgbClr val="000000"/>
                </a:solidFill>
                <a:effectLst/>
              </a:rPr>
              <a:t>Verken de doelgroepen en bouwstenen.</a:t>
            </a:r>
            <a:br>
              <a:rPr lang="nl-NL" sz="1200" b="1" dirty="0">
                <a:solidFill>
                  <a:srgbClr val="000000"/>
                </a:solidFill>
                <a:effectLst/>
              </a:rPr>
            </a:br>
            <a:r>
              <a:rPr lang="nl-NL" sz="1200" dirty="0">
                <a:solidFill>
                  <a:srgbClr val="000000"/>
                </a:solidFill>
                <a:effectLst/>
              </a:rPr>
              <a:t>Kies de doelgroepen die je wilt verkennen; geef met behulp van </a:t>
            </a:r>
            <a:r>
              <a:rPr lang="nl-NL" sz="1200" dirty="0" err="1">
                <a:solidFill>
                  <a:srgbClr val="000000"/>
                </a:solidFill>
              </a:rPr>
              <a:t>s</a:t>
            </a:r>
            <a:r>
              <a:rPr lang="nl-NL" sz="1200" dirty="0" err="1">
                <a:solidFill>
                  <a:srgbClr val="000000"/>
                </a:solidFill>
                <a:effectLst/>
              </a:rPr>
              <a:t>ticky</a:t>
            </a:r>
            <a:r>
              <a:rPr lang="nl-NL" sz="1200" dirty="0">
                <a:solidFill>
                  <a:srgbClr val="000000"/>
                </a:solidFill>
                <a:effectLst/>
              </a:rPr>
              <a:t> </a:t>
            </a:r>
            <a:r>
              <a:rPr lang="nl-NL" sz="1200" dirty="0" err="1">
                <a:solidFill>
                  <a:srgbClr val="000000"/>
                </a:solidFill>
                <a:effectLst/>
              </a:rPr>
              <a:t>notes</a:t>
            </a:r>
            <a:r>
              <a:rPr lang="nl-NL" sz="1200" dirty="0">
                <a:solidFill>
                  <a:srgbClr val="000000"/>
                </a:solidFill>
                <a:effectLst/>
              </a:rPr>
              <a:t> de kenmerkende eigenschappen van de docenten (of andere doelgroepen weer); bepaal op welke professionaliseringsactiviteit je wilt reflecteren;</a:t>
            </a:r>
            <a:r>
              <a:rPr lang="nl-NL" sz="1200" b="1" dirty="0">
                <a:solidFill>
                  <a:srgbClr val="000000"/>
                </a:solidFill>
                <a:effectLst/>
              </a:rPr>
              <a:t> </a:t>
            </a:r>
            <a:r>
              <a:rPr lang="nl-NL" sz="1200" dirty="0">
                <a:solidFill>
                  <a:srgbClr val="000000"/>
                </a:solidFill>
                <a:effectLst/>
              </a:rPr>
              <a:t>zet de bouwstenen die relevant zijn bij de professionaliseringsactiviteit.</a:t>
            </a:r>
            <a:br>
              <a:rPr lang="nl-NL" sz="1200" dirty="0">
                <a:solidFill>
                  <a:srgbClr val="000000"/>
                </a:solidFill>
              </a:rPr>
            </a:br>
            <a:br>
              <a:rPr lang="nl-NL" sz="1200" dirty="0">
                <a:solidFill>
                  <a:srgbClr val="000000"/>
                </a:solidFill>
              </a:rPr>
            </a:br>
            <a:r>
              <a:rPr lang="nl-NL" sz="1200" dirty="0">
                <a:solidFill>
                  <a:srgbClr val="000000"/>
                </a:solidFill>
                <a:effectLst/>
              </a:rPr>
              <a:t>Vraag je af of de professionaliseringsactiviteit rijk is of dat deze verrijkt kan worden. Ga met elkaar in gesprek over welke bouwstenen jij wel/niet geselecteerd hebt.</a:t>
            </a:r>
            <a:br>
              <a:rPr lang="nl-NL" sz="1200" dirty="0">
                <a:solidFill>
                  <a:srgbClr val="000000"/>
                </a:solidFill>
                <a:effectLst/>
              </a:rPr>
            </a:br>
            <a:endParaRPr lang="nl-NL" sz="1200" dirty="0"/>
          </a:p>
          <a:p>
            <a:pPr marL="228600" indent="-228600">
              <a:buAutoNum type="arabicPeriod"/>
            </a:pPr>
            <a:r>
              <a:rPr lang="nl-NL" sz="1200" b="1" dirty="0">
                <a:solidFill>
                  <a:srgbClr val="000000"/>
                </a:solidFill>
                <a:effectLst/>
              </a:rPr>
              <a:t>Gezamenlijke doelstellingen.</a:t>
            </a:r>
            <a:br>
              <a:rPr lang="nl-NL" sz="1200" b="1" dirty="0">
                <a:solidFill>
                  <a:srgbClr val="000000"/>
                </a:solidFill>
                <a:effectLst/>
              </a:rPr>
            </a:br>
            <a:r>
              <a:rPr lang="nl-NL" sz="1200" dirty="0">
                <a:solidFill>
                  <a:srgbClr val="000000"/>
                </a:solidFill>
                <a:effectLst/>
              </a:rPr>
              <a:t>Iedere deelnemer gebruikt </a:t>
            </a:r>
            <a:r>
              <a:rPr lang="nl-NL" sz="1200" dirty="0" err="1">
                <a:solidFill>
                  <a:srgbClr val="000000"/>
                </a:solidFill>
                <a:effectLst/>
              </a:rPr>
              <a:t>sticky</a:t>
            </a:r>
            <a:r>
              <a:rPr lang="nl-NL" sz="1200" dirty="0">
                <a:solidFill>
                  <a:srgbClr val="000000"/>
                </a:solidFill>
                <a:effectLst/>
              </a:rPr>
              <a:t> </a:t>
            </a:r>
            <a:r>
              <a:rPr lang="nl-NL" sz="1200" dirty="0" err="1">
                <a:solidFill>
                  <a:srgbClr val="000000"/>
                </a:solidFill>
                <a:effectLst/>
              </a:rPr>
              <a:t>notes</a:t>
            </a:r>
            <a:r>
              <a:rPr lang="nl-NL" sz="1200" dirty="0">
                <a:solidFill>
                  <a:srgbClr val="000000"/>
                </a:solidFill>
                <a:effectLst/>
              </a:rPr>
              <a:t> om ideeën te formuleren.</a:t>
            </a:r>
            <a:endParaRPr lang="nl-NL" sz="1200" dirty="0"/>
          </a:p>
        </p:txBody>
      </p:sp>
      <p:sp>
        <p:nvSpPr>
          <p:cNvPr id="7" name="Rechthoek 6">
            <a:extLst>
              <a:ext uri="{FF2B5EF4-FFF2-40B4-BE49-F238E27FC236}">
                <a16:creationId xmlns:a16="http://schemas.microsoft.com/office/drawing/2014/main" id="{53D1EAFE-E6E4-2ACB-493E-EA96B56DCFEE}"/>
              </a:ext>
            </a:extLst>
          </p:cNvPr>
          <p:cNvSpPr/>
          <p:nvPr userDrawn="1"/>
        </p:nvSpPr>
        <p:spPr>
          <a:xfrm>
            <a:off x="53255" y="5997271"/>
            <a:ext cx="334623" cy="316371"/>
          </a:xfrm>
          <a:prstGeom prst="rect">
            <a:avLst/>
          </a:prstGeom>
          <a:solidFill>
            <a:srgbClr val="1CA3DA"/>
          </a:solidFill>
          <a:ln>
            <a:solidFill>
              <a:schemeClr val="bg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nl-NL" sz="1600" dirty="0"/>
          </a:p>
        </p:txBody>
      </p:sp>
      <p:sp>
        <p:nvSpPr>
          <p:cNvPr id="8" name="Tekstvak 7">
            <a:extLst>
              <a:ext uri="{FF2B5EF4-FFF2-40B4-BE49-F238E27FC236}">
                <a16:creationId xmlns:a16="http://schemas.microsoft.com/office/drawing/2014/main" id="{81377F52-9AB5-89F6-2462-FFD755AEFFB7}"/>
              </a:ext>
            </a:extLst>
          </p:cNvPr>
          <p:cNvSpPr txBox="1"/>
          <p:nvPr userDrawn="1"/>
        </p:nvSpPr>
        <p:spPr>
          <a:xfrm>
            <a:off x="365588" y="5976916"/>
            <a:ext cx="6342405" cy="369332"/>
          </a:xfrm>
          <a:prstGeom prst="rect">
            <a:avLst/>
          </a:prstGeom>
          <a:noFill/>
        </p:spPr>
        <p:txBody>
          <a:bodyPr wrap="square" rtlCol="0">
            <a:spAutoFit/>
          </a:bodyPr>
          <a:lstStyle/>
          <a:p>
            <a:r>
              <a:rPr lang="nl-NL" dirty="0">
                <a:solidFill>
                  <a:srgbClr val="109ED8"/>
                </a:solidFill>
                <a:latin typeface="+mj-lt"/>
              </a:rPr>
              <a:t>Meer informatie</a:t>
            </a:r>
          </a:p>
        </p:txBody>
      </p:sp>
      <p:pic>
        <p:nvPicPr>
          <p:cNvPr id="9" name="Afbeelding 8">
            <a:extLst>
              <a:ext uri="{FF2B5EF4-FFF2-40B4-BE49-F238E27FC236}">
                <a16:creationId xmlns:a16="http://schemas.microsoft.com/office/drawing/2014/main" id="{061DED5B-452E-BE28-563C-AC501F8A37F6}"/>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26172"/>
          <a:stretch/>
        </p:blipFill>
        <p:spPr>
          <a:xfrm>
            <a:off x="4601266" y="0"/>
            <a:ext cx="7590734" cy="6858000"/>
          </a:xfrm>
          <a:prstGeom prst="rect">
            <a:avLst/>
          </a:prstGeom>
        </p:spPr>
      </p:pic>
    </p:spTree>
    <p:extLst>
      <p:ext uri="{BB962C8B-B14F-4D97-AF65-F5344CB8AC3E}">
        <p14:creationId xmlns:p14="http://schemas.microsoft.com/office/powerpoint/2010/main" val="16194618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rofessionaliseringsactiviteit">
    <p:spTree>
      <p:nvGrpSpPr>
        <p:cNvPr id="1" name=""/>
        <p:cNvGrpSpPr/>
        <p:nvPr/>
      </p:nvGrpSpPr>
      <p:grpSpPr>
        <a:xfrm>
          <a:off x="0" y="0"/>
          <a:ext cx="0" cy="0"/>
          <a:chOff x="0" y="0"/>
          <a:chExt cx="0" cy="0"/>
        </a:xfrm>
      </p:grpSpPr>
      <p:sp>
        <p:nvSpPr>
          <p:cNvPr id="3" name="Rechthoek 2">
            <a:extLst>
              <a:ext uri="{FF2B5EF4-FFF2-40B4-BE49-F238E27FC236}">
                <a16:creationId xmlns:a16="http://schemas.microsoft.com/office/drawing/2014/main" id="{3CD419D5-7F83-B0BA-9EC8-2ACA1D7A7001}"/>
              </a:ext>
            </a:extLst>
          </p:cNvPr>
          <p:cNvSpPr/>
          <p:nvPr userDrawn="1"/>
        </p:nvSpPr>
        <p:spPr>
          <a:xfrm>
            <a:off x="6401299" y="392982"/>
            <a:ext cx="863299" cy="623016"/>
          </a:xfrm>
          <a:prstGeom prst="rect">
            <a:avLst/>
          </a:prstGeom>
          <a:solidFill>
            <a:srgbClr val="FFFF0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Rechthoek 3">
            <a:extLst>
              <a:ext uri="{FF2B5EF4-FFF2-40B4-BE49-F238E27FC236}">
                <a16:creationId xmlns:a16="http://schemas.microsoft.com/office/drawing/2014/main" id="{D120C15D-5575-7A55-B700-30A7CF32CA80}"/>
              </a:ext>
            </a:extLst>
          </p:cNvPr>
          <p:cNvSpPr/>
          <p:nvPr userDrawn="1"/>
        </p:nvSpPr>
        <p:spPr>
          <a:xfrm>
            <a:off x="7339518" y="392988"/>
            <a:ext cx="863299" cy="623016"/>
          </a:xfrm>
          <a:prstGeom prst="rect">
            <a:avLst/>
          </a:prstGeom>
          <a:solidFill>
            <a:schemeClr val="accent4">
              <a:lumMod val="40000"/>
              <a:lumOff val="60000"/>
            </a:schemeClr>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Rechthoek 4">
            <a:extLst>
              <a:ext uri="{FF2B5EF4-FFF2-40B4-BE49-F238E27FC236}">
                <a16:creationId xmlns:a16="http://schemas.microsoft.com/office/drawing/2014/main" id="{04EB7F7E-606C-EC66-70F7-ADFC020B4C42}"/>
              </a:ext>
            </a:extLst>
          </p:cNvPr>
          <p:cNvSpPr/>
          <p:nvPr userDrawn="1"/>
        </p:nvSpPr>
        <p:spPr>
          <a:xfrm>
            <a:off x="8277736" y="392986"/>
            <a:ext cx="863299" cy="623016"/>
          </a:xfrm>
          <a:prstGeom prst="rect">
            <a:avLst/>
          </a:prstGeom>
          <a:solidFill>
            <a:srgbClr val="92D05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Rechthoek 5">
            <a:extLst>
              <a:ext uri="{FF2B5EF4-FFF2-40B4-BE49-F238E27FC236}">
                <a16:creationId xmlns:a16="http://schemas.microsoft.com/office/drawing/2014/main" id="{B4E5F830-BAEE-5342-09F7-77D5F930A5DD}"/>
              </a:ext>
            </a:extLst>
          </p:cNvPr>
          <p:cNvSpPr/>
          <p:nvPr userDrawn="1"/>
        </p:nvSpPr>
        <p:spPr>
          <a:xfrm>
            <a:off x="9211634" y="392982"/>
            <a:ext cx="863299" cy="623016"/>
          </a:xfrm>
          <a:prstGeom prst="rect">
            <a:avLst/>
          </a:prstGeom>
          <a:solidFill>
            <a:srgbClr val="00B0F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Rechthoek 6">
            <a:extLst>
              <a:ext uri="{FF2B5EF4-FFF2-40B4-BE49-F238E27FC236}">
                <a16:creationId xmlns:a16="http://schemas.microsoft.com/office/drawing/2014/main" id="{8AB45F00-4E78-4F0D-A1CF-1071FC415EF6}"/>
              </a:ext>
            </a:extLst>
          </p:cNvPr>
          <p:cNvSpPr/>
          <p:nvPr userDrawn="1"/>
        </p:nvSpPr>
        <p:spPr>
          <a:xfrm>
            <a:off x="10149850" y="392982"/>
            <a:ext cx="863299" cy="623016"/>
          </a:xfrm>
          <a:prstGeom prst="rect">
            <a:avLst/>
          </a:prstGeom>
          <a:solidFill>
            <a:srgbClr val="C4308F"/>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Rechthoek 7">
            <a:extLst>
              <a:ext uri="{FF2B5EF4-FFF2-40B4-BE49-F238E27FC236}">
                <a16:creationId xmlns:a16="http://schemas.microsoft.com/office/drawing/2014/main" id="{23350546-0D2C-946E-26F0-45B15F7B0E8D}"/>
              </a:ext>
            </a:extLst>
          </p:cNvPr>
          <p:cNvSpPr/>
          <p:nvPr userDrawn="1"/>
        </p:nvSpPr>
        <p:spPr>
          <a:xfrm>
            <a:off x="11088069" y="392984"/>
            <a:ext cx="863299" cy="623016"/>
          </a:xfrm>
          <a:prstGeom prst="rect">
            <a:avLst/>
          </a:prstGeom>
          <a:solidFill>
            <a:srgbClr val="7030A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Rechthoek 8">
            <a:extLst>
              <a:ext uri="{FF2B5EF4-FFF2-40B4-BE49-F238E27FC236}">
                <a16:creationId xmlns:a16="http://schemas.microsoft.com/office/drawing/2014/main" id="{509AFE0B-B473-D3A0-2EF3-55013E06580A}"/>
              </a:ext>
            </a:extLst>
          </p:cNvPr>
          <p:cNvSpPr/>
          <p:nvPr userDrawn="1"/>
        </p:nvSpPr>
        <p:spPr>
          <a:xfrm>
            <a:off x="53255" y="46533"/>
            <a:ext cx="334623" cy="316371"/>
          </a:xfrm>
          <a:prstGeom prst="rect">
            <a:avLst/>
          </a:prstGeom>
          <a:solidFill>
            <a:srgbClr val="1CA3DA"/>
          </a:solidFill>
          <a:ln>
            <a:solidFill>
              <a:schemeClr val="bg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nl-NL" sz="1600" dirty="0"/>
              <a:t>1</a:t>
            </a:r>
          </a:p>
        </p:txBody>
      </p:sp>
      <p:sp>
        <p:nvSpPr>
          <p:cNvPr id="10" name="Tekstvak 9">
            <a:extLst>
              <a:ext uri="{FF2B5EF4-FFF2-40B4-BE49-F238E27FC236}">
                <a16:creationId xmlns:a16="http://schemas.microsoft.com/office/drawing/2014/main" id="{E395B3DB-0A5A-2C72-559D-4F9D54FD7275}"/>
              </a:ext>
            </a:extLst>
          </p:cNvPr>
          <p:cNvSpPr txBox="1"/>
          <p:nvPr userDrawn="1"/>
        </p:nvSpPr>
        <p:spPr>
          <a:xfrm>
            <a:off x="365589" y="26178"/>
            <a:ext cx="4765212" cy="369332"/>
          </a:xfrm>
          <a:prstGeom prst="rect">
            <a:avLst/>
          </a:prstGeom>
          <a:noFill/>
        </p:spPr>
        <p:txBody>
          <a:bodyPr wrap="square" rtlCol="0">
            <a:spAutoFit/>
          </a:bodyPr>
          <a:lstStyle/>
          <a:p>
            <a:r>
              <a:rPr lang="nl-NL" dirty="0">
                <a:solidFill>
                  <a:srgbClr val="109ED8"/>
                </a:solidFill>
                <a:latin typeface="+mj-lt"/>
              </a:rPr>
              <a:t>De professionaliseringsactiviteit</a:t>
            </a:r>
          </a:p>
        </p:txBody>
      </p:sp>
      <p:sp>
        <p:nvSpPr>
          <p:cNvPr id="11" name="Tekstvak 10">
            <a:extLst>
              <a:ext uri="{FF2B5EF4-FFF2-40B4-BE49-F238E27FC236}">
                <a16:creationId xmlns:a16="http://schemas.microsoft.com/office/drawing/2014/main" id="{8FCF4568-EE71-BC65-D6F3-2CACC6632E5D}"/>
              </a:ext>
            </a:extLst>
          </p:cNvPr>
          <p:cNvSpPr txBox="1"/>
          <p:nvPr userDrawn="1"/>
        </p:nvSpPr>
        <p:spPr>
          <a:xfrm>
            <a:off x="387878" y="362904"/>
            <a:ext cx="4525721" cy="1015663"/>
          </a:xfrm>
          <a:prstGeom prst="rect">
            <a:avLst/>
          </a:prstGeom>
          <a:noFill/>
        </p:spPr>
        <p:txBody>
          <a:bodyPr wrap="square" rtlCol="0">
            <a:spAutoFit/>
          </a:bodyPr>
          <a:lstStyle/>
          <a:p>
            <a:pPr marR="0" lvl="0" algn="l" defTabSz="914400" rtl="0" eaLnBrk="1" fontAlgn="auto" latinLnBrk="0" hangingPunct="1">
              <a:lnSpc>
                <a:spcPct val="100000"/>
              </a:lnSpc>
              <a:spcBef>
                <a:spcPts val="0"/>
              </a:spcBef>
              <a:spcAft>
                <a:spcPts val="0"/>
              </a:spcAft>
              <a:buClrTx/>
              <a:buSzTx/>
              <a:tabLst/>
              <a:defRPr/>
            </a:pPr>
            <a:r>
              <a:rPr lang="nl-NL" sz="1200" dirty="0">
                <a:solidFill>
                  <a:prstClr val="black"/>
                </a:solidFill>
                <a:latin typeface="Calibri" panose="020F0502020204030204"/>
              </a:rPr>
              <a:t>1. Sleep de doelgroep(en) die je wilt verkennen naar het veld.</a:t>
            </a:r>
          </a:p>
          <a:p>
            <a:pPr marR="0" lvl="0" algn="l" defTabSz="914400" rtl="0" eaLnBrk="1" fontAlgn="auto" latinLnBrk="0" hangingPunct="1">
              <a:lnSpc>
                <a:spcPct val="100000"/>
              </a:lnSpc>
              <a:spcBef>
                <a:spcPts val="0"/>
              </a:spcBef>
              <a:spcAft>
                <a:spcPts val="0"/>
              </a:spcAft>
              <a:buClrTx/>
              <a:buSzTx/>
              <a:tabLst/>
              <a:defRPr/>
            </a:pPr>
            <a:r>
              <a:rPr lang="nl-NL" sz="1200" dirty="0">
                <a:solidFill>
                  <a:prstClr val="black"/>
                </a:solidFill>
                <a:latin typeface="Calibri" panose="020F0502020204030204"/>
              </a:rPr>
              <a:t>2. Geef met behulp van </a:t>
            </a:r>
            <a:r>
              <a:rPr lang="nl-NL" sz="1200" dirty="0" err="1">
                <a:solidFill>
                  <a:prstClr val="black"/>
                </a:solidFill>
                <a:latin typeface="Calibri" panose="020F0502020204030204"/>
              </a:rPr>
              <a:t>sticky</a:t>
            </a:r>
            <a:r>
              <a:rPr lang="nl-NL" sz="1200" dirty="0">
                <a:solidFill>
                  <a:prstClr val="black"/>
                </a:solidFill>
                <a:latin typeface="Calibri" panose="020F0502020204030204"/>
              </a:rPr>
              <a:t> </a:t>
            </a:r>
            <a:r>
              <a:rPr lang="nl-NL" sz="1200" dirty="0" err="1">
                <a:solidFill>
                  <a:prstClr val="black"/>
                </a:solidFill>
                <a:latin typeface="Calibri" panose="020F0502020204030204"/>
              </a:rPr>
              <a:t>notes</a:t>
            </a:r>
            <a:r>
              <a:rPr lang="nl-NL" sz="1200" dirty="0">
                <a:solidFill>
                  <a:prstClr val="black"/>
                </a:solidFill>
                <a:latin typeface="Calibri" panose="020F0502020204030204"/>
              </a:rPr>
              <a:t> de kenmerkende eigenschappen van de docenten (of andere doelgroepen) weer.</a:t>
            </a:r>
          </a:p>
          <a:p>
            <a:pPr marR="0" lvl="0" algn="l" defTabSz="914400" rtl="0" eaLnBrk="1" fontAlgn="auto" latinLnBrk="0" hangingPunct="1">
              <a:lnSpc>
                <a:spcPct val="100000"/>
              </a:lnSpc>
              <a:spcBef>
                <a:spcPts val="0"/>
              </a:spcBef>
              <a:spcAft>
                <a:spcPts val="0"/>
              </a:spcAft>
              <a:buClrTx/>
              <a:buSzTx/>
              <a:tabLst/>
              <a:defRPr/>
            </a:pPr>
            <a:r>
              <a:rPr kumimoji="0" lang="nl-NL" sz="1200" i="0" u="none" strike="noStrike" kern="1200" cap="none" spc="0" normalizeH="0" baseline="0" noProof="0" dirty="0">
                <a:ln>
                  <a:noFill/>
                </a:ln>
                <a:solidFill>
                  <a:prstClr val="black"/>
                </a:solidFill>
                <a:effectLst/>
                <a:uLnTx/>
                <a:uFillTx/>
                <a:latin typeface="Calibri" panose="020F0502020204030204"/>
                <a:ea typeface="+mn-ea"/>
                <a:cs typeface="+mn-cs"/>
              </a:rPr>
              <a:t>3. Sleep vanuit de volgende twee dia’s de bouwstenen die relevant zijn bij de professionaliseringsactiviteit hier naartoe.</a:t>
            </a:r>
          </a:p>
        </p:txBody>
      </p:sp>
      <p:sp>
        <p:nvSpPr>
          <p:cNvPr id="12" name="Rechthoek 11">
            <a:extLst>
              <a:ext uri="{FF2B5EF4-FFF2-40B4-BE49-F238E27FC236}">
                <a16:creationId xmlns:a16="http://schemas.microsoft.com/office/drawing/2014/main" id="{989D77F6-F7D7-0058-8B99-E5D9A3734741}"/>
              </a:ext>
            </a:extLst>
          </p:cNvPr>
          <p:cNvSpPr/>
          <p:nvPr userDrawn="1"/>
        </p:nvSpPr>
        <p:spPr>
          <a:xfrm>
            <a:off x="1117782" y="1410386"/>
            <a:ext cx="10976256" cy="5333315"/>
          </a:xfrm>
          <a:prstGeom prst="rect">
            <a:avLst/>
          </a:prstGeom>
          <a:noFill/>
          <a:ln>
            <a:solidFill>
              <a:srgbClr val="1CA3D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nl-NL">
              <a:solidFill>
                <a:prstClr val="white"/>
              </a:solidFill>
              <a:latin typeface="Calibri" panose="020F0502020204030204"/>
            </a:endParaRPr>
          </a:p>
        </p:txBody>
      </p:sp>
      <p:sp>
        <p:nvSpPr>
          <p:cNvPr id="13" name="Tekstvak 12">
            <a:extLst>
              <a:ext uri="{FF2B5EF4-FFF2-40B4-BE49-F238E27FC236}">
                <a16:creationId xmlns:a16="http://schemas.microsoft.com/office/drawing/2014/main" id="{C7A52D42-4722-D1EA-56E4-3DE047146E92}"/>
              </a:ext>
            </a:extLst>
          </p:cNvPr>
          <p:cNvSpPr txBox="1"/>
          <p:nvPr userDrawn="1"/>
        </p:nvSpPr>
        <p:spPr>
          <a:xfrm rot="16200000">
            <a:off x="-379758" y="3846210"/>
            <a:ext cx="3517305"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NL" sz="2400" dirty="0">
                <a:solidFill>
                  <a:prstClr val="white">
                    <a:lumMod val="95000"/>
                  </a:prstClr>
                </a:solidFill>
                <a:latin typeface="Arial Black" panose="020B0A04020102020204" pitchFamily="34" charset="0"/>
              </a:rPr>
              <a:t>DOELGROEP</a:t>
            </a:r>
            <a:endParaRPr kumimoji="0" lang="nl-NL" sz="2400" b="0" i="0" u="none" strike="noStrike" kern="1200" cap="none" spc="0" normalizeH="0" baseline="0" noProof="0" dirty="0">
              <a:ln>
                <a:noFill/>
              </a:ln>
              <a:solidFill>
                <a:prstClr val="white">
                  <a:lumMod val="95000"/>
                </a:prstClr>
              </a:solidFill>
              <a:effectLst/>
              <a:uLnTx/>
              <a:uFillTx/>
              <a:latin typeface="Arial Black" panose="020B0A04020102020204" pitchFamily="34" charset="0"/>
              <a:ea typeface="+mn-ea"/>
              <a:cs typeface="+mn-cs"/>
            </a:endParaRPr>
          </a:p>
        </p:txBody>
      </p:sp>
      <p:pic>
        <p:nvPicPr>
          <p:cNvPr id="14" name="Afbeelding 13">
            <a:extLst>
              <a:ext uri="{FF2B5EF4-FFF2-40B4-BE49-F238E27FC236}">
                <a16:creationId xmlns:a16="http://schemas.microsoft.com/office/drawing/2014/main" id="{2D2FAF5E-43B3-6909-1826-0B6F5B5D132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983" t="9948" r="93103" b="83520"/>
          <a:stretch/>
        </p:blipFill>
        <p:spPr>
          <a:xfrm>
            <a:off x="268824" y="2641463"/>
            <a:ext cx="571500" cy="619126"/>
          </a:xfrm>
          <a:prstGeom prst="rect">
            <a:avLst/>
          </a:prstGeom>
        </p:spPr>
      </p:pic>
      <p:pic>
        <p:nvPicPr>
          <p:cNvPr id="15" name="Afbeelding 14">
            <a:extLst>
              <a:ext uri="{FF2B5EF4-FFF2-40B4-BE49-F238E27FC236}">
                <a16:creationId xmlns:a16="http://schemas.microsoft.com/office/drawing/2014/main" id="{E77D69B4-7292-F3E4-4459-C3674622468D}"/>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211" t="1508" r="92959" b="91961"/>
          <a:stretch/>
        </p:blipFill>
        <p:spPr>
          <a:xfrm>
            <a:off x="273587" y="1640774"/>
            <a:ext cx="561975" cy="619126"/>
          </a:xfrm>
          <a:prstGeom prst="rect">
            <a:avLst/>
          </a:prstGeom>
        </p:spPr>
      </p:pic>
      <p:pic>
        <p:nvPicPr>
          <p:cNvPr id="16" name="Afbeelding 15">
            <a:extLst>
              <a:ext uri="{FF2B5EF4-FFF2-40B4-BE49-F238E27FC236}">
                <a16:creationId xmlns:a16="http://schemas.microsoft.com/office/drawing/2014/main" id="{BFCF0495-B18A-3E62-BEF4-F7531500F023}"/>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573" t="18188" r="91239" b="74979"/>
          <a:stretch/>
        </p:blipFill>
        <p:spPr>
          <a:xfrm>
            <a:off x="78324" y="3641028"/>
            <a:ext cx="952500" cy="647700"/>
          </a:xfrm>
          <a:prstGeom prst="rect">
            <a:avLst/>
          </a:prstGeom>
        </p:spPr>
      </p:pic>
      <p:pic>
        <p:nvPicPr>
          <p:cNvPr id="17" name="Afbeelding 16">
            <a:extLst>
              <a:ext uri="{FF2B5EF4-FFF2-40B4-BE49-F238E27FC236}">
                <a16:creationId xmlns:a16="http://schemas.microsoft.com/office/drawing/2014/main" id="{739BBA03-5ED3-66A7-2C24-F4900410C83F}"/>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l="2538" t="26328" r="93204" b="67040"/>
          <a:stretch/>
        </p:blipFill>
        <p:spPr>
          <a:xfrm>
            <a:off x="306924" y="4669167"/>
            <a:ext cx="495300" cy="628651"/>
          </a:xfrm>
          <a:prstGeom prst="rect">
            <a:avLst/>
          </a:prstGeom>
        </p:spPr>
      </p:pic>
      <p:pic>
        <p:nvPicPr>
          <p:cNvPr id="18" name="Afbeelding 17">
            <a:extLst>
              <a:ext uri="{FF2B5EF4-FFF2-40B4-BE49-F238E27FC236}">
                <a16:creationId xmlns:a16="http://schemas.microsoft.com/office/drawing/2014/main" id="{0DD3A6F3-A8C5-1FDE-5E8D-3DEB9EDB6A9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982" t="35070" r="91158" b="58499"/>
          <a:stretch/>
        </p:blipFill>
        <p:spPr>
          <a:xfrm>
            <a:off x="97374" y="5679381"/>
            <a:ext cx="914401" cy="609600"/>
          </a:xfrm>
          <a:prstGeom prst="rect">
            <a:avLst/>
          </a:prstGeom>
        </p:spPr>
      </p:pic>
      <p:sp>
        <p:nvSpPr>
          <p:cNvPr id="19" name="Tekstvak 18">
            <a:extLst>
              <a:ext uri="{FF2B5EF4-FFF2-40B4-BE49-F238E27FC236}">
                <a16:creationId xmlns:a16="http://schemas.microsoft.com/office/drawing/2014/main" id="{83F2ED08-F407-02F4-EF44-F67CA1D4B970}"/>
              </a:ext>
            </a:extLst>
          </p:cNvPr>
          <p:cNvSpPr txBox="1"/>
          <p:nvPr userDrawn="1"/>
        </p:nvSpPr>
        <p:spPr>
          <a:xfrm>
            <a:off x="2197100" y="1410386"/>
            <a:ext cx="3517305" cy="46166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nl-NL" sz="2400" dirty="0">
                <a:solidFill>
                  <a:prstClr val="white">
                    <a:lumMod val="95000"/>
                  </a:prstClr>
                </a:solidFill>
                <a:latin typeface="Arial Black" panose="020B0A04020102020204" pitchFamily="34" charset="0"/>
              </a:rPr>
              <a:t>BOUWSTENEN</a:t>
            </a:r>
            <a:endParaRPr kumimoji="0" lang="nl-NL" sz="2400" b="0" i="0" u="none" strike="noStrike" kern="1200" cap="none" spc="0" normalizeH="0" baseline="0" noProof="0" dirty="0">
              <a:ln>
                <a:noFill/>
              </a:ln>
              <a:solidFill>
                <a:prstClr val="white">
                  <a:lumMod val="95000"/>
                </a:prstClr>
              </a:solidFill>
              <a:effectLst/>
              <a:uLnTx/>
              <a:uFillTx/>
              <a:latin typeface="Arial Black" panose="020B0A04020102020204" pitchFamily="34" charset="0"/>
              <a:ea typeface="+mn-ea"/>
              <a:cs typeface="+mn-cs"/>
            </a:endParaRPr>
          </a:p>
        </p:txBody>
      </p:sp>
    </p:spTree>
    <p:extLst>
      <p:ext uri="{BB962C8B-B14F-4D97-AF65-F5344CB8AC3E}">
        <p14:creationId xmlns:p14="http://schemas.microsoft.com/office/powerpoint/2010/main" val="5473845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ouwstenen A">
    <p:spTree>
      <p:nvGrpSpPr>
        <p:cNvPr id="1" name=""/>
        <p:cNvGrpSpPr/>
        <p:nvPr/>
      </p:nvGrpSpPr>
      <p:grpSpPr>
        <a:xfrm>
          <a:off x="0" y="0"/>
          <a:ext cx="0" cy="0"/>
          <a:chOff x="0" y="0"/>
          <a:chExt cx="0" cy="0"/>
        </a:xfrm>
      </p:grpSpPr>
      <p:sp>
        <p:nvSpPr>
          <p:cNvPr id="3" name="Tekstvak 2">
            <a:extLst>
              <a:ext uri="{FF2B5EF4-FFF2-40B4-BE49-F238E27FC236}">
                <a16:creationId xmlns:a16="http://schemas.microsoft.com/office/drawing/2014/main" id="{9309502A-38C3-D130-BA18-FEDD5201F6D6}"/>
              </a:ext>
            </a:extLst>
          </p:cNvPr>
          <p:cNvSpPr txBox="1"/>
          <p:nvPr userDrawn="1"/>
        </p:nvSpPr>
        <p:spPr>
          <a:xfrm>
            <a:off x="57357" y="1291186"/>
            <a:ext cx="1296000" cy="954107"/>
          </a:xfrm>
          <a:prstGeom prst="rect">
            <a:avLst/>
          </a:prstGeom>
          <a:noFill/>
        </p:spPr>
        <p:txBody>
          <a:bodyPr wrap="square" lIns="0" rtlCol="0">
            <a:spAutoFit/>
          </a:bodyPr>
          <a:lstStyle/>
          <a:p>
            <a:r>
              <a:rPr lang="nl-NL" sz="800" dirty="0"/>
              <a:t>De inhoud en de vorm van de professionalisering sluiten aan op persoonlijke, individuele behoeftes en interesses van docenten ten aanzien van wat en hoe zij willen leren. </a:t>
            </a:r>
          </a:p>
        </p:txBody>
      </p:sp>
      <p:sp>
        <p:nvSpPr>
          <p:cNvPr id="4" name="Tekstvak 3">
            <a:extLst>
              <a:ext uri="{FF2B5EF4-FFF2-40B4-BE49-F238E27FC236}">
                <a16:creationId xmlns:a16="http://schemas.microsoft.com/office/drawing/2014/main" id="{D758B5D0-45F0-4AB0-4E2E-B0DEE0F172A1}"/>
              </a:ext>
            </a:extLst>
          </p:cNvPr>
          <p:cNvSpPr txBox="1"/>
          <p:nvPr userDrawn="1"/>
        </p:nvSpPr>
        <p:spPr>
          <a:xfrm>
            <a:off x="1356638" y="1258461"/>
            <a:ext cx="1296000" cy="830997"/>
          </a:xfrm>
          <a:prstGeom prst="rect">
            <a:avLst/>
          </a:prstGeom>
          <a:noFill/>
        </p:spPr>
        <p:txBody>
          <a:bodyPr wrap="square" lIns="0" rtlCol="0">
            <a:spAutoFit/>
          </a:bodyPr>
          <a:lstStyle/>
          <a:p>
            <a:r>
              <a:rPr lang="nl-NL" sz="800" dirty="0"/>
              <a:t>De kennisbasis en competenties die docenten al aan het begin van het professionaliseringstraject hebben met betrekking tot onderwijsinnovatie met </a:t>
            </a:r>
            <a:r>
              <a:rPr lang="nl-NL" sz="800" dirty="0" err="1"/>
              <a:t>ict</a:t>
            </a:r>
            <a:r>
              <a:rPr lang="nl-NL" sz="800" dirty="0"/>
              <a:t>.</a:t>
            </a:r>
          </a:p>
        </p:txBody>
      </p:sp>
      <p:sp>
        <p:nvSpPr>
          <p:cNvPr id="5" name="Tekstvak 4">
            <a:extLst>
              <a:ext uri="{FF2B5EF4-FFF2-40B4-BE49-F238E27FC236}">
                <a16:creationId xmlns:a16="http://schemas.microsoft.com/office/drawing/2014/main" id="{E5CCB31F-A319-E0F8-4D98-0C0F9DB481E2}"/>
              </a:ext>
            </a:extLst>
          </p:cNvPr>
          <p:cNvSpPr txBox="1"/>
          <p:nvPr userDrawn="1"/>
        </p:nvSpPr>
        <p:spPr>
          <a:xfrm>
            <a:off x="2682109" y="1258461"/>
            <a:ext cx="1296000" cy="830997"/>
          </a:xfrm>
          <a:prstGeom prst="rect">
            <a:avLst/>
          </a:prstGeom>
          <a:noFill/>
        </p:spPr>
        <p:txBody>
          <a:bodyPr wrap="square" lIns="0" rtlCol="0">
            <a:spAutoFit/>
          </a:bodyPr>
          <a:lstStyle/>
          <a:p>
            <a:r>
              <a:rPr lang="nl-NL" sz="800" dirty="0"/>
              <a:t>Het geloof in het eigen kunnen van docenten met betrekking tot het in de praktijk toepassen van implementeren van onderwijsinnovatie met </a:t>
            </a:r>
            <a:r>
              <a:rPr lang="nl-NL" sz="800" dirty="0" err="1"/>
              <a:t>ict</a:t>
            </a:r>
            <a:r>
              <a:rPr lang="nl-NL" sz="800" dirty="0"/>
              <a:t>.</a:t>
            </a:r>
          </a:p>
        </p:txBody>
      </p:sp>
      <p:sp>
        <p:nvSpPr>
          <p:cNvPr id="6" name="Tekstvak 5">
            <a:extLst>
              <a:ext uri="{FF2B5EF4-FFF2-40B4-BE49-F238E27FC236}">
                <a16:creationId xmlns:a16="http://schemas.microsoft.com/office/drawing/2014/main" id="{930539A8-3565-433D-27AC-149479788145}"/>
              </a:ext>
            </a:extLst>
          </p:cNvPr>
          <p:cNvSpPr txBox="1"/>
          <p:nvPr userDrawn="1"/>
        </p:nvSpPr>
        <p:spPr>
          <a:xfrm>
            <a:off x="3991905" y="1273947"/>
            <a:ext cx="1296000" cy="954107"/>
          </a:xfrm>
          <a:prstGeom prst="rect">
            <a:avLst/>
          </a:prstGeom>
          <a:noFill/>
        </p:spPr>
        <p:txBody>
          <a:bodyPr wrap="square" lIns="0" rtlCol="0">
            <a:spAutoFit/>
          </a:bodyPr>
          <a:lstStyle/>
          <a:p>
            <a:r>
              <a:rPr lang="nl-NL" sz="800" dirty="0"/>
              <a:t>Het vermogen om goed geïnformeerd en beredeneerd beslissingen te nemen over de inzet van bestaande technologieën die het leren en lesgeven verbeteren. </a:t>
            </a:r>
          </a:p>
        </p:txBody>
      </p:sp>
      <p:sp>
        <p:nvSpPr>
          <p:cNvPr id="7" name="Tekstvak 6">
            <a:extLst>
              <a:ext uri="{FF2B5EF4-FFF2-40B4-BE49-F238E27FC236}">
                <a16:creationId xmlns:a16="http://schemas.microsoft.com/office/drawing/2014/main" id="{D4EACDFE-67F7-48A6-E995-76AF06163196}"/>
              </a:ext>
            </a:extLst>
          </p:cNvPr>
          <p:cNvSpPr txBox="1"/>
          <p:nvPr userDrawn="1"/>
        </p:nvSpPr>
        <p:spPr>
          <a:xfrm>
            <a:off x="5297298" y="1273947"/>
            <a:ext cx="1296000" cy="954107"/>
          </a:xfrm>
          <a:prstGeom prst="rect">
            <a:avLst/>
          </a:prstGeom>
          <a:noFill/>
        </p:spPr>
        <p:txBody>
          <a:bodyPr wrap="square" lIns="0" rtlCol="0">
            <a:spAutoFit/>
          </a:bodyPr>
          <a:lstStyle/>
          <a:p>
            <a:r>
              <a:rPr lang="nl-NL" sz="800" dirty="0"/>
              <a:t>De bereidheid om te leren en het onderwijs met </a:t>
            </a:r>
            <a:r>
              <a:rPr lang="nl-NL" sz="800" dirty="0" err="1"/>
              <a:t>ict</a:t>
            </a:r>
            <a:r>
              <a:rPr lang="nl-NL" sz="800" dirty="0"/>
              <a:t> te innoveren. We kunnen daarbij een onderscheid maken tussen intrinsieke motivatie en extrinsieke motivatie. </a:t>
            </a:r>
          </a:p>
        </p:txBody>
      </p:sp>
      <p:sp>
        <p:nvSpPr>
          <p:cNvPr id="8" name="Tekstvak 7">
            <a:extLst>
              <a:ext uri="{FF2B5EF4-FFF2-40B4-BE49-F238E27FC236}">
                <a16:creationId xmlns:a16="http://schemas.microsoft.com/office/drawing/2014/main" id="{209EEC78-77A8-5111-3FA0-1621CB5C951C}"/>
              </a:ext>
            </a:extLst>
          </p:cNvPr>
          <p:cNvSpPr txBox="1"/>
          <p:nvPr userDrawn="1"/>
        </p:nvSpPr>
        <p:spPr>
          <a:xfrm>
            <a:off x="6602739" y="1273947"/>
            <a:ext cx="1296000" cy="954107"/>
          </a:xfrm>
          <a:prstGeom prst="rect">
            <a:avLst/>
          </a:prstGeom>
          <a:noFill/>
        </p:spPr>
        <p:txBody>
          <a:bodyPr wrap="square" lIns="0" rtlCol="0">
            <a:spAutoFit/>
          </a:bodyPr>
          <a:lstStyle/>
          <a:p>
            <a:r>
              <a:rPr lang="nl-NL" sz="800" dirty="0"/>
              <a:t>De kernopvattingen van een docent over wat goed docentschap inhoudt, zoals hoe een docent zich dient te gedragen, wat zijn/haar rol is en welke activiteiten hierbij passen.</a:t>
            </a:r>
          </a:p>
        </p:txBody>
      </p:sp>
      <p:sp>
        <p:nvSpPr>
          <p:cNvPr id="9" name="Tekstvak 8">
            <a:extLst>
              <a:ext uri="{FF2B5EF4-FFF2-40B4-BE49-F238E27FC236}">
                <a16:creationId xmlns:a16="http://schemas.microsoft.com/office/drawing/2014/main" id="{71E1497E-C696-F3E4-F8CD-F778EB5ED0FA}"/>
              </a:ext>
            </a:extLst>
          </p:cNvPr>
          <p:cNvSpPr txBox="1"/>
          <p:nvPr userDrawn="1"/>
        </p:nvSpPr>
        <p:spPr>
          <a:xfrm>
            <a:off x="7970402" y="1274686"/>
            <a:ext cx="1296000" cy="707886"/>
          </a:xfrm>
          <a:prstGeom prst="rect">
            <a:avLst/>
          </a:prstGeom>
          <a:noFill/>
        </p:spPr>
        <p:txBody>
          <a:bodyPr wrap="square" lIns="0" rtlCol="0">
            <a:spAutoFit/>
          </a:bodyPr>
          <a:lstStyle/>
          <a:p>
            <a:r>
              <a:rPr lang="nl-NL" sz="800" dirty="0"/>
              <a:t>De overtuigingen van docenten over wat goed onderwijs is, hoe studenten leren en de rol en meerwaarde van </a:t>
            </a:r>
            <a:r>
              <a:rPr lang="nl-NL" sz="800" dirty="0" err="1"/>
              <a:t>ict</a:t>
            </a:r>
            <a:r>
              <a:rPr lang="nl-NL" sz="800" dirty="0"/>
              <a:t>.</a:t>
            </a:r>
          </a:p>
        </p:txBody>
      </p:sp>
      <p:sp>
        <p:nvSpPr>
          <p:cNvPr id="10" name="Tekstvak 9">
            <a:extLst>
              <a:ext uri="{FF2B5EF4-FFF2-40B4-BE49-F238E27FC236}">
                <a16:creationId xmlns:a16="http://schemas.microsoft.com/office/drawing/2014/main" id="{15EC650F-2AA2-0483-3CC9-4782CADD8A38}"/>
              </a:ext>
            </a:extLst>
          </p:cNvPr>
          <p:cNvSpPr txBox="1"/>
          <p:nvPr userDrawn="1"/>
        </p:nvSpPr>
        <p:spPr>
          <a:xfrm>
            <a:off x="9269683" y="1273947"/>
            <a:ext cx="1296000" cy="707886"/>
          </a:xfrm>
          <a:prstGeom prst="rect">
            <a:avLst/>
          </a:prstGeom>
          <a:noFill/>
        </p:spPr>
        <p:txBody>
          <a:bodyPr wrap="square" lIns="0" rtlCol="0">
            <a:spAutoFit/>
          </a:bodyPr>
          <a:lstStyle/>
          <a:p>
            <a:r>
              <a:rPr lang="nl-NL" sz="800" dirty="0"/>
              <a:t>De mogelijkheid en het vermogen dat docenten ervaren om beslissingen te nemen binnen hun sectie en onderwijsinstelling (agency).</a:t>
            </a:r>
          </a:p>
        </p:txBody>
      </p:sp>
      <p:pic>
        <p:nvPicPr>
          <p:cNvPr id="11" name="Afbeelding 10">
            <a:extLst>
              <a:ext uri="{FF2B5EF4-FFF2-40B4-BE49-F238E27FC236}">
                <a16:creationId xmlns:a16="http://schemas.microsoft.com/office/drawing/2014/main" id="{5E9183D8-AB1D-3733-9628-58BD580D2FDF}"/>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53254" y="3844711"/>
            <a:ext cx="756000" cy="756000"/>
          </a:xfrm>
          <a:prstGeom prst="rect">
            <a:avLst/>
          </a:prstGeom>
        </p:spPr>
      </p:pic>
      <p:pic>
        <p:nvPicPr>
          <p:cNvPr id="12" name="Afbeelding 11">
            <a:extLst>
              <a:ext uri="{FF2B5EF4-FFF2-40B4-BE49-F238E27FC236}">
                <a16:creationId xmlns:a16="http://schemas.microsoft.com/office/drawing/2014/main" id="{FD1B1490-448E-6D20-1DA0-5C35AC235107}"/>
              </a:ext>
            </a:extLst>
          </p:cNvPr>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2686602" y="3844711"/>
            <a:ext cx="756000" cy="756000"/>
          </a:xfrm>
          <a:prstGeom prst="rect">
            <a:avLst/>
          </a:prstGeom>
        </p:spPr>
      </p:pic>
      <p:pic>
        <p:nvPicPr>
          <p:cNvPr id="13" name="Afbeelding 12">
            <a:extLst>
              <a:ext uri="{FF2B5EF4-FFF2-40B4-BE49-F238E27FC236}">
                <a16:creationId xmlns:a16="http://schemas.microsoft.com/office/drawing/2014/main" id="{7D5E6AA2-F822-805B-1C84-3E7545FD90E9}"/>
              </a:ext>
            </a:extLst>
          </p:cNvPr>
          <p:cNvPicPr>
            <a:picLocks/>
          </p:cNvPicPr>
          <p:nvPr userDrawn="1"/>
        </p:nvPicPr>
        <p:blipFill>
          <a:blip r:embed="rId4">
            <a:extLst>
              <a:ext uri="{28A0092B-C50C-407E-A947-70E740481C1C}">
                <a14:useLocalDpi xmlns:a14="http://schemas.microsoft.com/office/drawing/2010/main" val="0"/>
              </a:ext>
            </a:extLst>
          </a:blip>
          <a:stretch>
            <a:fillRect/>
          </a:stretch>
        </p:blipFill>
        <p:spPr>
          <a:xfrm>
            <a:off x="9269971" y="3844711"/>
            <a:ext cx="756000" cy="756000"/>
          </a:xfrm>
          <a:prstGeom prst="rect">
            <a:avLst/>
          </a:prstGeom>
        </p:spPr>
      </p:pic>
      <p:pic>
        <p:nvPicPr>
          <p:cNvPr id="14" name="Afbeelding 13">
            <a:extLst>
              <a:ext uri="{FF2B5EF4-FFF2-40B4-BE49-F238E27FC236}">
                <a16:creationId xmlns:a16="http://schemas.microsoft.com/office/drawing/2014/main" id="{608AEB22-3E4C-D7DB-E316-71EF2EC2637D}"/>
              </a:ext>
            </a:extLst>
          </p:cNvPr>
          <p:cNvPicPr>
            <a:picLocks/>
          </p:cNvPicPr>
          <p:nvPr userDrawn="1"/>
        </p:nvPicPr>
        <p:blipFill>
          <a:blip r:embed="rId5">
            <a:extLst>
              <a:ext uri="{28A0092B-C50C-407E-A947-70E740481C1C}">
                <a14:useLocalDpi xmlns:a14="http://schemas.microsoft.com/office/drawing/2010/main" val="0"/>
              </a:ext>
            </a:extLst>
          </a:blip>
          <a:stretch>
            <a:fillRect/>
          </a:stretch>
        </p:blipFill>
        <p:spPr>
          <a:xfrm>
            <a:off x="4003276" y="3844711"/>
            <a:ext cx="756000" cy="756000"/>
          </a:xfrm>
          <a:prstGeom prst="rect">
            <a:avLst/>
          </a:prstGeom>
        </p:spPr>
      </p:pic>
      <p:pic>
        <p:nvPicPr>
          <p:cNvPr id="15" name="Afbeelding 14">
            <a:extLst>
              <a:ext uri="{FF2B5EF4-FFF2-40B4-BE49-F238E27FC236}">
                <a16:creationId xmlns:a16="http://schemas.microsoft.com/office/drawing/2014/main" id="{6A2AEB8A-4963-EAAB-3DED-6503C3DB0985}"/>
              </a:ext>
            </a:extLst>
          </p:cNvPr>
          <p:cNvPicPr>
            <a:picLocks/>
          </p:cNvPicPr>
          <p:nvPr userDrawn="1"/>
        </p:nvPicPr>
        <p:blipFill>
          <a:blip r:embed="rId6">
            <a:extLst>
              <a:ext uri="{28A0092B-C50C-407E-A947-70E740481C1C}">
                <a14:useLocalDpi xmlns:a14="http://schemas.microsoft.com/office/drawing/2010/main" val="0"/>
              </a:ext>
            </a:extLst>
          </a:blip>
          <a:stretch>
            <a:fillRect/>
          </a:stretch>
        </p:blipFill>
        <p:spPr>
          <a:xfrm>
            <a:off x="5319950" y="3844711"/>
            <a:ext cx="756000" cy="756000"/>
          </a:xfrm>
          <a:prstGeom prst="rect">
            <a:avLst/>
          </a:prstGeom>
        </p:spPr>
      </p:pic>
      <p:pic>
        <p:nvPicPr>
          <p:cNvPr id="16" name="Afbeelding 15">
            <a:extLst>
              <a:ext uri="{FF2B5EF4-FFF2-40B4-BE49-F238E27FC236}">
                <a16:creationId xmlns:a16="http://schemas.microsoft.com/office/drawing/2014/main" id="{F117B414-8F2F-F52B-E872-15A194099639}"/>
              </a:ext>
            </a:extLst>
          </p:cNvPr>
          <p:cNvPicPr>
            <a:picLocks/>
          </p:cNvPicPr>
          <p:nvPr userDrawn="1"/>
        </p:nvPicPr>
        <p:blipFill>
          <a:blip r:embed="rId7">
            <a:extLst>
              <a:ext uri="{28A0092B-C50C-407E-A947-70E740481C1C}">
                <a14:useLocalDpi xmlns:a14="http://schemas.microsoft.com/office/drawing/2010/main" val="0"/>
              </a:ext>
            </a:extLst>
          </a:blip>
          <a:stretch>
            <a:fillRect/>
          </a:stretch>
        </p:blipFill>
        <p:spPr>
          <a:xfrm>
            <a:off x="6636624" y="3844711"/>
            <a:ext cx="756000" cy="756000"/>
          </a:xfrm>
          <a:prstGeom prst="rect">
            <a:avLst/>
          </a:prstGeom>
        </p:spPr>
      </p:pic>
      <p:pic>
        <p:nvPicPr>
          <p:cNvPr id="17" name="Afbeelding 16">
            <a:extLst>
              <a:ext uri="{FF2B5EF4-FFF2-40B4-BE49-F238E27FC236}">
                <a16:creationId xmlns:a16="http://schemas.microsoft.com/office/drawing/2014/main" id="{F240D8D6-0FD3-99F6-EB4A-185C0292B506}"/>
              </a:ext>
            </a:extLst>
          </p:cNvPr>
          <p:cNvPicPr>
            <a:picLocks/>
          </p:cNvPicPr>
          <p:nvPr userDrawn="1"/>
        </p:nvPicPr>
        <p:blipFill>
          <a:blip r:embed="rId8">
            <a:extLst>
              <a:ext uri="{28A0092B-C50C-407E-A947-70E740481C1C}">
                <a14:useLocalDpi xmlns:a14="http://schemas.microsoft.com/office/drawing/2010/main" val="0"/>
              </a:ext>
            </a:extLst>
          </a:blip>
          <a:stretch>
            <a:fillRect/>
          </a:stretch>
        </p:blipFill>
        <p:spPr>
          <a:xfrm>
            <a:off x="1369928" y="3844711"/>
            <a:ext cx="756000" cy="756000"/>
          </a:xfrm>
          <a:prstGeom prst="rect">
            <a:avLst/>
          </a:prstGeom>
        </p:spPr>
      </p:pic>
      <p:pic>
        <p:nvPicPr>
          <p:cNvPr id="18" name="Afbeelding 17">
            <a:extLst>
              <a:ext uri="{FF2B5EF4-FFF2-40B4-BE49-F238E27FC236}">
                <a16:creationId xmlns:a16="http://schemas.microsoft.com/office/drawing/2014/main" id="{0481651D-6BBA-5801-C3D5-B885AD0BF891}"/>
              </a:ext>
            </a:extLst>
          </p:cNvPr>
          <p:cNvPicPr>
            <a:picLocks/>
          </p:cNvPicPr>
          <p:nvPr userDrawn="1"/>
        </p:nvPicPr>
        <p:blipFill>
          <a:blip r:embed="rId9">
            <a:extLst>
              <a:ext uri="{28A0092B-C50C-407E-A947-70E740481C1C}">
                <a14:useLocalDpi xmlns:a14="http://schemas.microsoft.com/office/drawing/2010/main" val="0"/>
              </a:ext>
            </a:extLst>
          </a:blip>
          <a:stretch>
            <a:fillRect/>
          </a:stretch>
        </p:blipFill>
        <p:spPr>
          <a:xfrm>
            <a:off x="7953298" y="3844711"/>
            <a:ext cx="756000" cy="756000"/>
          </a:xfrm>
          <a:prstGeom prst="rect">
            <a:avLst/>
          </a:prstGeom>
        </p:spPr>
      </p:pic>
      <p:pic>
        <p:nvPicPr>
          <p:cNvPr id="19" name="Afbeelding 18">
            <a:extLst>
              <a:ext uri="{FF2B5EF4-FFF2-40B4-BE49-F238E27FC236}">
                <a16:creationId xmlns:a16="http://schemas.microsoft.com/office/drawing/2014/main" id="{71EC3CC1-0B57-766D-00AB-48CEA12D3F06}"/>
              </a:ext>
            </a:extLst>
          </p:cNvPr>
          <p:cNvPicPr>
            <a:picLocks/>
          </p:cNvPicPr>
          <p:nvPr userDrawn="1"/>
        </p:nvPicPr>
        <p:blipFill>
          <a:blip r:embed="rId10">
            <a:extLst>
              <a:ext uri="{28A0092B-C50C-407E-A947-70E740481C1C}">
                <a14:useLocalDpi xmlns:a14="http://schemas.microsoft.com/office/drawing/2010/main" val="0"/>
              </a:ext>
            </a:extLst>
          </a:blip>
          <a:stretch>
            <a:fillRect/>
          </a:stretch>
        </p:blipFill>
        <p:spPr>
          <a:xfrm>
            <a:off x="10586644" y="3842589"/>
            <a:ext cx="756000" cy="756000"/>
          </a:xfrm>
          <a:prstGeom prst="rect">
            <a:avLst/>
          </a:prstGeom>
        </p:spPr>
      </p:pic>
      <p:sp>
        <p:nvSpPr>
          <p:cNvPr id="20" name="Tekstvak 19">
            <a:extLst>
              <a:ext uri="{FF2B5EF4-FFF2-40B4-BE49-F238E27FC236}">
                <a16:creationId xmlns:a16="http://schemas.microsoft.com/office/drawing/2014/main" id="{BBAAFCE2-37E5-25D4-6B6B-C8F27DD8465C}"/>
              </a:ext>
            </a:extLst>
          </p:cNvPr>
          <p:cNvSpPr txBox="1"/>
          <p:nvPr userDrawn="1"/>
        </p:nvSpPr>
        <p:spPr>
          <a:xfrm>
            <a:off x="57444" y="4598238"/>
            <a:ext cx="1296000" cy="1446550"/>
          </a:xfrm>
          <a:prstGeom prst="rect">
            <a:avLst/>
          </a:prstGeom>
          <a:noFill/>
        </p:spPr>
        <p:txBody>
          <a:bodyPr wrap="square" lIns="0" rtlCol="0">
            <a:spAutoFit/>
          </a:bodyPr>
          <a:lstStyle/>
          <a:p>
            <a:r>
              <a:rPr lang="nl-NL" sz="800" dirty="0"/>
              <a:t>Iedere leeractiviteit waaraan docenten actief deelnemen of waarbij ze op een actieve manier betrokken zijn bij de inhoud en vorm van de eigen professionalisering, in plaats van de leeractiviteiten op een passieve manier te ondergaan.</a:t>
            </a:r>
          </a:p>
        </p:txBody>
      </p:sp>
      <p:sp>
        <p:nvSpPr>
          <p:cNvPr id="21" name="Tekstvak 20">
            <a:extLst>
              <a:ext uri="{FF2B5EF4-FFF2-40B4-BE49-F238E27FC236}">
                <a16:creationId xmlns:a16="http://schemas.microsoft.com/office/drawing/2014/main" id="{6298FF7D-D22B-937E-618D-3E2565B21127}"/>
              </a:ext>
            </a:extLst>
          </p:cNvPr>
          <p:cNvSpPr txBox="1"/>
          <p:nvPr userDrawn="1"/>
        </p:nvSpPr>
        <p:spPr>
          <a:xfrm>
            <a:off x="1373594" y="4598238"/>
            <a:ext cx="1296000" cy="1446550"/>
          </a:xfrm>
          <a:prstGeom prst="rect">
            <a:avLst/>
          </a:prstGeom>
          <a:noFill/>
        </p:spPr>
        <p:txBody>
          <a:bodyPr wrap="square" lIns="0" rtlCol="0">
            <a:spAutoFit/>
          </a:bodyPr>
          <a:lstStyle/>
          <a:p>
            <a:r>
              <a:rPr lang="nl-NL" sz="800" dirty="0"/>
              <a:t>Groepen docenten (en andere betrokkenen) werken samen aan bepaalde doelen, bijvoorbeeld in de vorm van professionele leergemeenschappen of netwerken (zoals ontwerpteams, datateams en multidisciplinaire teams).</a:t>
            </a:r>
          </a:p>
        </p:txBody>
      </p:sp>
      <p:sp>
        <p:nvSpPr>
          <p:cNvPr id="22" name="Tekstvak 21">
            <a:extLst>
              <a:ext uri="{FF2B5EF4-FFF2-40B4-BE49-F238E27FC236}">
                <a16:creationId xmlns:a16="http://schemas.microsoft.com/office/drawing/2014/main" id="{CA8A0388-A337-AA8D-821D-6B09EA70BC25}"/>
              </a:ext>
            </a:extLst>
          </p:cNvPr>
          <p:cNvSpPr txBox="1"/>
          <p:nvPr userDrawn="1"/>
        </p:nvSpPr>
        <p:spPr>
          <a:xfrm>
            <a:off x="2689744" y="4598238"/>
            <a:ext cx="1296000" cy="1077218"/>
          </a:xfrm>
          <a:prstGeom prst="rect">
            <a:avLst/>
          </a:prstGeom>
          <a:noFill/>
        </p:spPr>
        <p:txBody>
          <a:bodyPr wrap="square" lIns="0" rtlCol="0">
            <a:spAutoFit/>
          </a:bodyPr>
          <a:lstStyle/>
          <a:p>
            <a:r>
              <a:rPr lang="nl-NL" sz="800" dirty="0"/>
              <a:t>Het moet helder zijn wat het doel van de professionalisering is en in welke mate deze doelen de onderwijspraktijk en het leren van studenten verbeteren.</a:t>
            </a:r>
          </a:p>
        </p:txBody>
      </p:sp>
      <p:sp>
        <p:nvSpPr>
          <p:cNvPr id="23" name="Tekstvak 22">
            <a:extLst>
              <a:ext uri="{FF2B5EF4-FFF2-40B4-BE49-F238E27FC236}">
                <a16:creationId xmlns:a16="http://schemas.microsoft.com/office/drawing/2014/main" id="{0640502D-2203-AD21-A984-2316ECFF41B7}"/>
              </a:ext>
            </a:extLst>
          </p:cNvPr>
          <p:cNvSpPr txBox="1"/>
          <p:nvPr userDrawn="1"/>
        </p:nvSpPr>
        <p:spPr>
          <a:xfrm>
            <a:off x="4005894" y="4598238"/>
            <a:ext cx="1296000" cy="954107"/>
          </a:xfrm>
          <a:prstGeom prst="rect">
            <a:avLst/>
          </a:prstGeom>
          <a:noFill/>
        </p:spPr>
        <p:txBody>
          <a:bodyPr wrap="square" lIns="0" rtlCol="0">
            <a:spAutoFit/>
          </a:bodyPr>
          <a:lstStyle/>
          <a:p>
            <a:r>
              <a:rPr lang="nl-NL" sz="800" dirty="0"/>
              <a:t>Door de inhoud van de professionalisering te relateren aan de context waarin docenten lesgeven, wordt de transfer naar de praktijk bevorderd.</a:t>
            </a:r>
          </a:p>
        </p:txBody>
      </p:sp>
      <p:sp>
        <p:nvSpPr>
          <p:cNvPr id="24" name="Tekstvak 23">
            <a:extLst>
              <a:ext uri="{FF2B5EF4-FFF2-40B4-BE49-F238E27FC236}">
                <a16:creationId xmlns:a16="http://schemas.microsoft.com/office/drawing/2014/main" id="{2622E561-7FD3-F719-ADA2-0430BABBC2F6}"/>
              </a:ext>
            </a:extLst>
          </p:cNvPr>
          <p:cNvSpPr txBox="1"/>
          <p:nvPr userDrawn="1"/>
        </p:nvSpPr>
        <p:spPr>
          <a:xfrm>
            <a:off x="5322044" y="4598238"/>
            <a:ext cx="1296000" cy="1815882"/>
          </a:xfrm>
          <a:prstGeom prst="rect">
            <a:avLst/>
          </a:prstGeom>
          <a:noFill/>
        </p:spPr>
        <p:txBody>
          <a:bodyPr wrap="square" lIns="0" rtlCol="0">
            <a:spAutoFit/>
          </a:bodyPr>
          <a:lstStyle/>
          <a:p>
            <a:r>
              <a:rPr lang="nl-NL" sz="800" dirty="0"/>
              <a:t>Effectieve professionalisering heeft een langere looptijd en is doorlopend. Het beperkt zich dus niet tot een eenmalige activiteit gedurende een beperkt aantal uren, maar moet bekeken worden vanuit het perspectief van een doorlopende professionele ontwikkeling van docenten. </a:t>
            </a:r>
          </a:p>
        </p:txBody>
      </p:sp>
      <p:sp>
        <p:nvSpPr>
          <p:cNvPr id="25" name="Tekstvak 24">
            <a:extLst>
              <a:ext uri="{FF2B5EF4-FFF2-40B4-BE49-F238E27FC236}">
                <a16:creationId xmlns:a16="http://schemas.microsoft.com/office/drawing/2014/main" id="{8103B8A1-0752-46B5-5FF3-53AF0114BA09}"/>
              </a:ext>
            </a:extLst>
          </p:cNvPr>
          <p:cNvSpPr txBox="1"/>
          <p:nvPr userDrawn="1"/>
        </p:nvSpPr>
        <p:spPr>
          <a:xfrm>
            <a:off x="6638194" y="4598238"/>
            <a:ext cx="1296000" cy="707886"/>
          </a:xfrm>
          <a:prstGeom prst="rect">
            <a:avLst/>
          </a:prstGeom>
          <a:noFill/>
        </p:spPr>
        <p:txBody>
          <a:bodyPr wrap="square" lIns="0" rtlCol="0">
            <a:spAutoFit/>
          </a:bodyPr>
          <a:lstStyle/>
          <a:p>
            <a:r>
              <a:rPr lang="nl-NL" sz="800" dirty="0"/>
              <a:t>De ruimte voor docenten om nieuwe </a:t>
            </a:r>
            <a:r>
              <a:rPr lang="nl-NL" sz="800" dirty="0" err="1"/>
              <a:t>ict</a:t>
            </a:r>
            <a:r>
              <a:rPr lang="nl-NL" sz="800" dirty="0"/>
              <a:t>-vaardigheden op te doen en digitale tools uit te proberen.</a:t>
            </a:r>
          </a:p>
        </p:txBody>
      </p:sp>
      <p:sp>
        <p:nvSpPr>
          <p:cNvPr id="26" name="Tekstvak 25">
            <a:extLst>
              <a:ext uri="{FF2B5EF4-FFF2-40B4-BE49-F238E27FC236}">
                <a16:creationId xmlns:a16="http://schemas.microsoft.com/office/drawing/2014/main" id="{92F5C545-8CB9-23CC-4423-55E737081A6C}"/>
              </a:ext>
            </a:extLst>
          </p:cNvPr>
          <p:cNvSpPr txBox="1"/>
          <p:nvPr userDrawn="1"/>
        </p:nvSpPr>
        <p:spPr>
          <a:xfrm>
            <a:off x="7954344" y="4598238"/>
            <a:ext cx="1296000" cy="830997"/>
          </a:xfrm>
          <a:prstGeom prst="rect">
            <a:avLst/>
          </a:prstGeom>
          <a:noFill/>
        </p:spPr>
        <p:txBody>
          <a:bodyPr wrap="square" lIns="0" rtlCol="0">
            <a:spAutoFit/>
          </a:bodyPr>
          <a:lstStyle/>
          <a:p>
            <a:r>
              <a:rPr lang="nl-NL" sz="800" dirty="0"/>
              <a:t>Een benadering waarbij zowel praktijkkennis als kennis uit onderzoek worden benut om de professionalisering vorm te geven. </a:t>
            </a:r>
          </a:p>
        </p:txBody>
      </p:sp>
      <p:sp>
        <p:nvSpPr>
          <p:cNvPr id="27" name="Tekstvak 26">
            <a:extLst>
              <a:ext uri="{FF2B5EF4-FFF2-40B4-BE49-F238E27FC236}">
                <a16:creationId xmlns:a16="http://schemas.microsoft.com/office/drawing/2014/main" id="{D71E3FBA-259B-379B-56DE-603CA9E8FEB2}"/>
              </a:ext>
            </a:extLst>
          </p:cNvPr>
          <p:cNvSpPr txBox="1"/>
          <p:nvPr userDrawn="1"/>
        </p:nvSpPr>
        <p:spPr>
          <a:xfrm>
            <a:off x="9270494" y="4598238"/>
            <a:ext cx="1296000" cy="830997"/>
          </a:xfrm>
          <a:prstGeom prst="rect">
            <a:avLst/>
          </a:prstGeom>
          <a:noFill/>
        </p:spPr>
        <p:txBody>
          <a:bodyPr wrap="square" lIns="0" rtlCol="0">
            <a:spAutoFit/>
          </a:bodyPr>
          <a:lstStyle/>
          <a:p>
            <a:r>
              <a:rPr lang="nl-NL" sz="800" dirty="0"/>
              <a:t>Een benadering waarbij zowel praktijkkennis als kennis uit onderzoek worden benut om de professionalisering vorm te geven. </a:t>
            </a:r>
          </a:p>
        </p:txBody>
      </p:sp>
      <p:sp>
        <p:nvSpPr>
          <p:cNvPr id="28" name="Tekstvak 27">
            <a:extLst>
              <a:ext uri="{FF2B5EF4-FFF2-40B4-BE49-F238E27FC236}">
                <a16:creationId xmlns:a16="http://schemas.microsoft.com/office/drawing/2014/main" id="{4856CECA-EFBE-3D60-81D3-72D9F2053CA8}"/>
              </a:ext>
            </a:extLst>
          </p:cNvPr>
          <p:cNvSpPr txBox="1"/>
          <p:nvPr userDrawn="1"/>
        </p:nvSpPr>
        <p:spPr>
          <a:xfrm>
            <a:off x="10586643" y="4598238"/>
            <a:ext cx="1296000" cy="1692771"/>
          </a:xfrm>
          <a:prstGeom prst="rect">
            <a:avLst/>
          </a:prstGeom>
          <a:noFill/>
        </p:spPr>
        <p:txBody>
          <a:bodyPr wrap="square" lIns="0" rtlCol="0">
            <a:spAutoFit/>
          </a:bodyPr>
          <a:lstStyle/>
          <a:p>
            <a:r>
              <a:rPr lang="nl-NL" sz="800" dirty="0"/>
              <a:t>De professionalisering wordt uitgevoerd of ondersteund door experts op het terrein van onderwijsinnovatie met </a:t>
            </a:r>
            <a:r>
              <a:rPr lang="nl-NL" sz="800" dirty="0" err="1"/>
              <a:t>ict</a:t>
            </a:r>
            <a:r>
              <a:rPr lang="nl-NL" sz="800" dirty="0"/>
              <a:t>. Bijvoorbeeld onderwijsdeskundigen die als coach of mentor optreden, </a:t>
            </a:r>
            <a:r>
              <a:rPr lang="nl-NL" sz="800" dirty="0" err="1"/>
              <a:t>ict</a:t>
            </a:r>
            <a:r>
              <a:rPr lang="nl-NL" sz="800" dirty="0"/>
              <a:t>- of vakinhoudelijke experts of andere deskundigen waaronder onderzoekers en ontwerpers.</a:t>
            </a:r>
          </a:p>
        </p:txBody>
      </p:sp>
      <p:sp>
        <p:nvSpPr>
          <p:cNvPr id="29" name="Rechthoek 28">
            <a:extLst>
              <a:ext uri="{FF2B5EF4-FFF2-40B4-BE49-F238E27FC236}">
                <a16:creationId xmlns:a16="http://schemas.microsoft.com/office/drawing/2014/main" id="{5451E3F9-8B24-20A5-08A9-299D172367A6}"/>
              </a:ext>
            </a:extLst>
          </p:cNvPr>
          <p:cNvSpPr/>
          <p:nvPr userDrawn="1"/>
        </p:nvSpPr>
        <p:spPr>
          <a:xfrm>
            <a:off x="53255" y="46533"/>
            <a:ext cx="334623" cy="316371"/>
          </a:xfrm>
          <a:prstGeom prst="rect">
            <a:avLst/>
          </a:prstGeom>
          <a:solidFill>
            <a:srgbClr val="1CA3DA"/>
          </a:solidFill>
          <a:ln>
            <a:solidFill>
              <a:schemeClr val="bg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nl-NL" sz="1600" dirty="0"/>
          </a:p>
        </p:txBody>
      </p:sp>
      <p:sp>
        <p:nvSpPr>
          <p:cNvPr id="30" name="Tekstvak 29">
            <a:extLst>
              <a:ext uri="{FF2B5EF4-FFF2-40B4-BE49-F238E27FC236}">
                <a16:creationId xmlns:a16="http://schemas.microsoft.com/office/drawing/2014/main" id="{AC8F5647-801B-C969-3CFF-2BF844484A2F}"/>
              </a:ext>
            </a:extLst>
          </p:cNvPr>
          <p:cNvSpPr txBox="1"/>
          <p:nvPr userDrawn="1"/>
        </p:nvSpPr>
        <p:spPr>
          <a:xfrm>
            <a:off x="365588" y="26178"/>
            <a:ext cx="6342405" cy="369332"/>
          </a:xfrm>
          <a:prstGeom prst="rect">
            <a:avLst/>
          </a:prstGeom>
          <a:noFill/>
        </p:spPr>
        <p:txBody>
          <a:bodyPr wrap="square" rtlCol="0">
            <a:spAutoFit/>
          </a:bodyPr>
          <a:lstStyle/>
          <a:p>
            <a:r>
              <a:rPr lang="nl-NL" dirty="0">
                <a:solidFill>
                  <a:srgbClr val="109ED8"/>
                </a:solidFill>
                <a:latin typeface="+mj-lt"/>
              </a:rPr>
              <a:t>Docentkenmerken</a:t>
            </a:r>
          </a:p>
        </p:txBody>
      </p:sp>
      <p:pic>
        <p:nvPicPr>
          <p:cNvPr id="31" name="Afbeelding 30">
            <a:extLst>
              <a:ext uri="{FF2B5EF4-FFF2-40B4-BE49-F238E27FC236}">
                <a16:creationId xmlns:a16="http://schemas.microsoft.com/office/drawing/2014/main" id="{6AF80832-C65C-F0AA-BC6D-0B99E319F4BA}"/>
              </a:ext>
            </a:extLst>
          </p:cNvPr>
          <p:cNvPicPr>
            <a:picLocks/>
          </p:cNvPicPr>
          <p:nvPr userDrawn="1"/>
        </p:nvPicPr>
        <p:blipFill>
          <a:blip r:embed="rId11">
            <a:extLst>
              <a:ext uri="{28A0092B-C50C-407E-A947-70E740481C1C}">
                <a14:useLocalDpi xmlns:a14="http://schemas.microsoft.com/office/drawing/2010/main" val="0"/>
              </a:ext>
            </a:extLst>
          </a:blip>
          <a:stretch>
            <a:fillRect/>
          </a:stretch>
        </p:blipFill>
        <p:spPr>
          <a:xfrm>
            <a:off x="57277" y="535186"/>
            <a:ext cx="756000" cy="756000"/>
          </a:xfrm>
          <a:prstGeom prst="rect">
            <a:avLst/>
          </a:prstGeom>
        </p:spPr>
      </p:pic>
      <p:pic>
        <p:nvPicPr>
          <p:cNvPr id="32" name="Afbeelding 31">
            <a:extLst>
              <a:ext uri="{FF2B5EF4-FFF2-40B4-BE49-F238E27FC236}">
                <a16:creationId xmlns:a16="http://schemas.microsoft.com/office/drawing/2014/main" id="{6FF6D7B6-7432-2B66-BEF2-6CC8BF76E1BC}"/>
              </a:ext>
            </a:extLst>
          </p:cNvPr>
          <p:cNvPicPr>
            <a:picLocks/>
          </p:cNvPicPr>
          <p:nvPr userDrawn="1"/>
        </p:nvPicPr>
        <p:blipFill>
          <a:blip r:embed="rId12">
            <a:extLst>
              <a:ext uri="{28A0092B-C50C-407E-A947-70E740481C1C}">
                <a14:useLocalDpi xmlns:a14="http://schemas.microsoft.com/office/drawing/2010/main" val="0"/>
              </a:ext>
            </a:extLst>
          </a:blip>
          <a:stretch>
            <a:fillRect/>
          </a:stretch>
        </p:blipFill>
        <p:spPr>
          <a:xfrm>
            <a:off x="1362920" y="532602"/>
            <a:ext cx="756000" cy="756000"/>
          </a:xfrm>
          <a:prstGeom prst="rect">
            <a:avLst/>
          </a:prstGeom>
        </p:spPr>
      </p:pic>
      <p:pic>
        <p:nvPicPr>
          <p:cNvPr id="33" name="Afbeelding 32">
            <a:extLst>
              <a:ext uri="{FF2B5EF4-FFF2-40B4-BE49-F238E27FC236}">
                <a16:creationId xmlns:a16="http://schemas.microsoft.com/office/drawing/2014/main" id="{03CEB5AB-F989-B11C-6E80-2E2C074718D4}"/>
              </a:ext>
            </a:extLst>
          </p:cNvPr>
          <p:cNvPicPr>
            <a:picLocks/>
          </p:cNvPicPr>
          <p:nvPr userDrawn="1"/>
        </p:nvPicPr>
        <p:blipFill>
          <a:blip r:embed="rId13">
            <a:extLst>
              <a:ext uri="{28A0092B-C50C-407E-A947-70E740481C1C}">
                <a14:useLocalDpi xmlns:a14="http://schemas.microsoft.com/office/drawing/2010/main" val="0"/>
              </a:ext>
            </a:extLst>
          </a:blip>
          <a:stretch>
            <a:fillRect/>
          </a:stretch>
        </p:blipFill>
        <p:spPr>
          <a:xfrm>
            <a:off x="2675211" y="527439"/>
            <a:ext cx="756000" cy="756000"/>
          </a:xfrm>
          <a:prstGeom prst="rect">
            <a:avLst/>
          </a:prstGeom>
        </p:spPr>
      </p:pic>
      <p:pic>
        <p:nvPicPr>
          <p:cNvPr id="34" name="Afbeelding 33">
            <a:extLst>
              <a:ext uri="{FF2B5EF4-FFF2-40B4-BE49-F238E27FC236}">
                <a16:creationId xmlns:a16="http://schemas.microsoft.com/office/drawing/2014/main" id="{0C0055FC-C72B-0891-875F-EE5BACD8515A}"/>
              </a:ext>
            </a:extLst>
          </p:cNvPr>
          <p:cNvPicPr>
            <a:picLocks/>
          </p:cNvPicPr>
          <p:nvPr userDrawn="1"/>
        </p:nvPicPr>
        <p:blipFill>
          <a:blip r:embed="rId14">
            <a:extLst>
              <a:ext uri="{28A0092B-C50C-407E-A947-70E740481C1C}">
                <a14:useLocalDpi xmlns:a14="http://schemas.microsoft.com/office/drawing/2010/main" val="0"/>
              </a:ext>
            </a:extLst>
          </a:blip>
          <a:stretch>
            <a:fillRect/>
          </a:stretch>
        </p:blipFill>
        <p:spPr>
          <a:xfrm>
            <a:off x="3987502" y="527442"/>
            <a:ext cx="756000" cy="756000"/>
          </a:xfrm>
          <a:prstGeom prst="rect">
            <a:avLst/>
          </a:prstGeom>
        </p:spPr>
      </p:pic>
      <p:pic>
        <p:nvPicPr>
          <p:cNvPr id="35" name="Afbeelding 34">
            <a:extLst>
              <a:ext uri="{FF2B5EF4-FFF2-40B4-BE49-F238E27FC236}">
                <a16:creationId xmlns:a16="http://schemas.microsoft.com/office/drawing/2014/main" id="{A85D271C-B83D-4706-EA86-A761C1C49A47}"/>
              </a:ext>
            </a:extLst>
          </p:cNvPr>
          <p:cNvPicPr>
            <a:picLocks/>
          </p:cNvPicPr>
          <p:nvPr userDrawn="1"/>
        </p:nvPicPr>
        <p:blipFill>
          <a:blip r:embed="rId15">
            <a:extLst>
              <a:ext uri="{28A0092B-C50C-407E-A947-70E740481C1C}">
                <a14:useLocalDpi xmlns:a14="http://schemas.microsoft.com/office/drawing/2010/main" val="0"/>
              </a:ext>
            </a:extLst>
          </a:blip>
          <a:stretch>
            <a:fillRect/>
          </a:stretch>
        </p:blipFill>
        <p:spPr>
          <a:xfrm>
            <a:off x="5299793" y="527442"/>
            <a:ext cx="756000" cy="756000"/>
          </a:xfrm>
          <a:prstGeom prst="rect">
            <a:avLst/>
          </a:prstGeom>
        </p:spPr>
      </p:pic>
      <p:pic>
        <p:nvPicPr>
          <p:cNvPr id="36" name="Afbeelding 35">
            <a:extLst>
              <a:ext uri="{FF2B5EF4-FFF2-40B4-BE49-F238E27FC236}">
                <a16:creationId xmlns:a16="http://schemas.microsoft.com/office/drawing/2014/main" id="{FBD23F7D-A523-3519-54AD-50EBDE05B6ED}"/>
              </a:ext>
            </a:extLst>
          </p:cNvPr>
          <p:cNvPicPr>
            <a:picLocks/>
          </p:cNvPicPr>
          <p:nvPr userDrawn="1"/>
        </p:nvPicPr>
        <p:blipFill>
          <a:blip r:embed="rId16">
            <a:extLst>
              <a:ext uri="{28A0092B-C50C-407E-A947-70E740481C1C}">
                <a14:useLocalDpi xmlns:a14="http://schemas.microsoft.com/office/drawing/2010/main" val="0"/>
              </a:ext>
            </a:extLst>
          </a:blip>
          <a:stretch>
            <a:fillRect/>
          </a:stretch>
        </p:blipFill>
        <p:spPr>
          <a:xfrm>
            <a:off x="6612084" y="527441"/>
            <a:ext cx="756000" cy="756000"/>
          </a:xfrm>
          <a:prstGeom prst="rect">
            <a:avLst/>
          </a:prstGeom>
        </p:spPr>
      </p:pic>
      <p:pic>
        <p:nvPicPr>
          <p:cNvPr id="37" name="Afbeelding 36">
            <a:extLst>
              <a:ext uri="{FF2B5EF4-FFF2-40B4-BE49-F238E27FC236}">
                <a16:creationId xmlns:a16="http://schemas.microsoft.com/office/drawing/2014/main" id="{0F367982-DBB1-3F93-A8E0-53D32C3F1C45}"/>
              </a:ext>
            </a:extLst>
          </p:cNvPr>
          <p:cNvPicPr>
            <a:picLocks/>
          </p:cNvPicPr>
          <p:nvPr userDrawn="1"/>
        </p:nvPicPr>
        <p:blipFill>
          <a:blip r:embed="rId17">
            <a:extLst>
              <a:ext uri="{28A0092B-C50C-407E-A947-70E740481C1C}">
                <a14:useLocalDpi xmlns:a14="http://schemas.microsoft.com/office/drawing/2010/main" val="0"/>
              </a:ext>
            </a:extLst>
          </a:blip>
          <a:stretch>
            <a:fillRect/>
          </a:stretch>
        </p:blipFill>
        <p:spPr>
          <a:xfrm>
            <a:off x="7957681" y="527440"/>
            <a:ext cx="756000" cy="756000"/>
          </a:xfrm>
          <a:prstGeom prst="rect">
            <a:avLst/>
          </a:prstGeom>
        </p:spPr>
      </p:pic>
      <p:pic>
        <p:nvPicPr>
          <p:cNvPr id="38" name="Afbeelding 37">
            <a:extLst>
              <a:ext uri="{FF2B5EF4-FFF2-40B4-BE49-F238E27FC236}">
                <a16:creationId xmlns:a16="http://schemas.microsoft.com/office/drawing/2014/main" id="{C42A1CEF-A17B-47E4-89CF-FFD43E052457}"/>
              </a:ext>
            </a:extLst>
          </p:cNvPr>
          <p:cNvPicPr>
            <a:picLocks/>
          </p:cNvPicPr>
          <p:nvPr userDrawn="1"/>
        </p:nvPicPr>
        <p:blipFill>
          <a:blip r:embed="rId18">
            <a:extLst>
              <a:ext uri="{28A0092B-C50C-407E-A947-70E740481C1C}">
                <a14:useLocalDpi xmlns:a14="http://schemas.microsoft.com/office/drawing/2010/main" val="0"/>
              </a:ext>
            </a:extLst>
          </a:blip>
          <a:stretch>
            <a:fillRect/>
          </a:stretch>
        </p:blipFill>
        <p:spPr>
          <a:xfrm>
            <a:off x="9269972" y="527440"/>
            <a:ext cx="756000" cy="756000"/>
          </a:xfrm>
          <a:prstGeom prst="rect">
            <a:avLst/>
          </a:prstGeom>
        </p:spPr>
      </p:pic>
      <p:sp>
        <p:nvSpPr>
          <p:cNvPr id="39" name="Rechthoek 38">
            <a:extLst>
              <a:ext uri="{FF2B5EF4-FFF2-40B4-BE49-F238E27FC236}">
                <a16:creationId xmlns:a16="http://schemas.microsoft.com/office/drawing/2014/main" id="{00991489-A2B6-EA4E-3274-716CAAFA0E24}"/>
              </a:ext>
            </a:extLst>
          </p:cNvPr>
          <p:cNvSpPr/>
          <p:nvPr userDrawn="1"/>
        </p:nvSpPr>
        <p:spPr>
          <a:xfrm>
            <a:off x="53254" y="3449355"/>
            <a:ext cx="334623" cy="316371"/>
          </a:xfrm>
          <a:prstGeom prst="rect">
            <a:avLst/>
          </a:prstGeom>
          <a:solidFill>
            <a:srgbClr val="1CA3DA"/>
          </a:solidFill>
          <a:ln>
            <a:solidFill>
              <a:schemeClr val="bg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nl-NL" sz="1600" dirty="0"/>
          </a:p>
        </p:txBody>
      </p:sp>
      <p:sp>
        <p:nvSpPr>
          <p:cNvPr id="40" name="Tekstvak 39">
            <a:extLst>
              <a:ext uri="{FF2B5EF4-FFF2-40B4-BE49-F238E27FC236}">
                <a16:creationId xmlns:a16="http://schemas.microsoft.com/office/drawing/2014/main" id="{978E14FD-4A74-F5C6-F653-50DC0B313FC7}"/>
              </a:ext>
            </a:extLst>
          </p:cNvPr>
          <p:cNvSpPr txBox="1"/>
          <p:nvPr userDrawn="1"/>
        </p:nvSpPr>
        <p:spPr>
          <a:xfrm>
            <a:off x="365587" y="3429000"/>
            <a:ext cx="6342405" cy="369332"/>
          </a:xfrm>
          <a:prstGeom prst="rect">
            <a:avLst/>
          </a:prstGeom>
          <a:noFill/>
        </p:spPr>
        <p:txBody>
          <a:bodyPr wrap="square" rtlCol="0">
            <a:spAutoFit/>
          </a:bodyPr>
          <a:lstStyle/>
          <a:p>
            <a:r>
              <a:rPr lang="nl-NL" dirty="0">
                <a:solidFill>
                  <a:srgbClr val="109ED8"/>
                </a:solidFill>
                <a:latin typeface="+mj-lt"/>
              </a:rPr>
              <a:t>Kenmerken van de professionalisering: vorm/didactiek</a:t>
            </a:r>
          </a:p>
        </p:txBody>
      </p:sp>
    </p:spTree>
    <p:extLst>
      <p:ext uri="{BB962C8B-B14F-4D97-AF65-F5344CB8AC3E}">
        <p14:creationId xmlns:p14="http://schemas.microsoft.com/office/powerpoint/2010/main" val="4803899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oustenen B">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084E80A9-4385-9819-556C-A0627D7ADD86}"/>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53254" y="3844711"/>
            <a:ext cx="756000" cy="756000"/>
          </a:xfrm>
          <a:prstGeom prst="rect">
            <a:avLst/>
          </a:prstGeom>
        </p:spPr>
      </p:pic>
      <p:pic>
        <p:nvPicPr>
          <p:cNvPr id="4" name="Afbeelding 3">
            <a:extLst>
              <a:ext uri="{FF2B5EF4-FFF2-40B4-BE49-F238E27FC236}">
                <a16:creationId xmlns:a16="http://schemas.microsoft.com/office/drawing/2014/main" id="{6BEA7466-8E87-975E-A922-8F4CA19752EF}"/>
              </a:ext>
            </a:extLst>
          </p:cNvPr>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2686602" y="3844711"/>
            <a:ext cx="756000" cy="756000"/>
          </a:xfrm>
          <a:prstGeom prst="rect">
            <a:avLst/>
          </a:prstGeom>
        </p:spPr>
      </p:pic>
      <p:pic>
        <p:nvPicPr>
          <p:cNvPr id="5" name="Afbeelding 4">
            <a:extLst>
              <a:ext uri="{FF2B5EF4-FFF2-40B4-BE49-F238E27FC236}">
                <a16:creationId xmlns:a16="http://schemas.microsoft.com/office/drawing/2014/main" id="{5A867F57-DB7A-7AA8-E3B5-1802EFC7BF9B}"/>
              </a:ext>
            </a:extLst>
          </p:cNvPr>
          <p:cNvPicPr>
            <a:picLocks/>
          </p:cNvPicPr>
          <p:nvPr userDrawn="1"/>
        </p:nvPicPr>
        <p:blipFill>
          <a:blip r:embed="rId4">
            <a:extLst>
              <a:ext uri="{28A0092B-C50C-407E-A947-70E740481C1C}">
                <a14:useLocalDpi xmlns:a14="http://schemas.microsoft.com/office/drawing/2010/main" val="0"/>
              </a:ext>
            </a:extLst>
          </a:blip>
          <a:stretch>
            <a:fillRect/>
          </a:stretch>
        </p:blipFill>
        <p:spPr>
          <a:xfrm>
            <a:off x="9269971" y="3844711"/>
            <a:ext cx="756000" cy="756000"/>
          </a:xfrm>
          <a:prstGeom prst="rect">
            <a:avLst/>
          </a:prstGeom>
        </p:spPr>
      </p:pic>
      <p:pic>
        <p:nvPicPr>
          <p:cNvPr id="6" name="Afbeelding 5">
            <a:extLst>
              <a:ext uri="{FF2B5EF4-FFF2-40B4-BE49-F238E27FC236}">
                <a16:creationId xmlns:a16="http://schemas.microsoft.com/office/drawing/2014/main" id="{9B8B5D8D-7FD1-857E-4D15-A3AF6341D470}"/>
              </a:ext>
            </a:extLst>
          </p:cNvPr>
          <p:cNvPicPr>
            <a:picLocks/>
          </p:cNvPicPr>
          <p:nvPr userDrawn="1"/>
        </p:nvPicPr>
        <p:blipFill>
          <a:blip r:embed="rId5">
            <a:extLst>
              <a:ext uri="{28A0092B-C50C-407E-A947-70E740481C1C}">
                <a14:useLocalDpi xmlns:a14="http://schemas.microsoft.com/office/drawing/2010/main" val="0"/>
              </a:ext>
            </a:extLst>
          </a:blip>
          <a:stretch>
            <a:fillRect/>
          </a:stretch>
        </p:blipFill>
        <p:spPr>
          <a:xfrm>
            <a:off x="4003276" y="3844711"/>
            <a:ext cx="756000" cy="756000"/>
          </a:xfrm>
          <a:prstGeom prst="rect">
            <a:avLst/>
          </a:prstGeom>
        </p:spPr>
      </p:pic>
      <p:pic>
        <p:nvPicPr>
          <p:cNvPr id="7" name="Afbeelding 6">
            <a:extLst>
              <a:ext uri="{FF2B5EF4-FFF2-40B4-BE49-F238E27FC236}">
                <a16:creationId xmlns:a16="http://schemas.microsoft.com/office/drawing/2014/main" id="{EAB004C2-1616-F6AF-988F-75A2CAA80527}"/>
              </a:ext>
            </a:extLst>
          </p:cNvPr>
          <p:cNvPicPr>
            <a:picLocks/>
          </p:cNvPicPr>
          <p:nvPr userDrawn="1"/>
        </p:nvPicPr>
        <p:blipFill>
          <a:blip r:embed="rId6">
            <a:extLst>
              <a:ext uri="{28A0092B-C50C-407E-A947-70E740481C1C}">
                <a14:useLocalDpi xmlns:a14="http://schemas.microsoft.com/office/drawing/2010/main" val="0"/>
              </a:ext>
            </a:extLst>
          </a:blip>
          <a:stretch>
            <a:fillRect/>
          </a:stretch>
        </p:blipFill>
        <p:spPr>
          <a:xfrm>
            <a:off x="5319950" y="3844711"/>
            <a:ext cx="756000" cy="756000"/>
          </a:xfrm>
          <a:prstGeom prst="rect">
            <a:avLst/>
          </a:prstGeom>
        </p:spPr>
      </p:pic>
      <p:pic>
        <p:nvPicPr>
          <p:cNvPr id="8" name="Afbeelding 7">
            <a:extLst>
              <a:ext uri="{FF2B5EF4-FFF2-40B4-BE49-F238E27FC236}">
                <a16:creationId xmlns:a16="http://schemas.microsoft.com/office/drawing/2014/main" id="{AD52EAEA-F048-F2FA-AC7D-48D69B99C1A9}"/>
              </a:ext>
            </a:extLst>
          </p:cNvPr>
          <p:cNvPicPr>
            <a:picLocks/>
          </p:cNvPicPr>
          <p:nvPr userDrawn="1"/>
        </p:nvPicPr>
        <p:blipFill>
          <a:blip r:embed="rId7">
            <a:extLst>
              <a:ext uri="{28A0092B-C50C-407E-A947-70E740481C1C}">
                <a14:useLocalDpi xmlns:a14="http://schemas.microsoft.com/office/drawing/2010/main" val="0"/>
              </a:ext>
            </a:extLst>
          </a:blip>
          <a:stretch>
            <a:fillRect/>
          </a:stretch>
        </p:blipFill>
        <p:spPr>
          <a:xfrm>
            <a:off x="6636624" y="3844711"/>
            <a:ext cx="756000" cy="756000"/>
          </a:xfrm>
          <a:prstGeom prst="rect">
            <a:avLst/>
          </a:prstGeom>
        </p:spPr>
      </p:pic>
      <p:pic>
        <p:nvPicPr>
          <p:cNvPr id="9" name="Afbeelding 8">
            <a:extLst>
              <a:ext uri="{FF2B5EF4-FFF2-40B4-BE49-F238E27FC236}">
                <a16:creationId xmlns:a16="http://schemas.microsoft.com/office/drawing/2014/main" id="{E0FCC50C-964E-83C3-96F8-3C4589895961}"/>
              </a:ext>
            </a:extLst>
          </p:cNvPr>
          <p:cNvPicPr>
            <a:picLocks/>
          </p:cNvPicPr>
          <p:nvPr userDrawn="1"/>
        </p:nvPicPr>
        <p:blipFill>
          <a:blip r:embed="rId8">
            <a:extLst>
              <a:ext uri="{28A0092B-C50C-407E-A947-70E740481C1C}">
                <a14:useLocalDpi xmlns:a14="http://schemas.microsoft.com/office/drawing/2010/main" val="0"/>
              </a:ext>
            </a:extLst>
          </a:blip>
          <a:stretch>
            <a:fillRect/>
          </a:stretch>
        </p:blipFill>
        <p:spPr>
          <a:xfrm>
            <a:off x="1369928" y="3844711"/>
            <a:ext cx="756000" cy="756000"/>
          </a:xfrm>
          <a:prstGeom prst="rect">
            <a:avLst/>
          </a:prstGeom>
        </p:spPr>
      </p:pic>
      <p:pic>
        <p:nvPicPr>
          <p:cNvPr id="10" name="Afbeelding 9">
            <a:extLst>
              <a:ext uri="{FF2B5EF4-FFF2-40B4-BE49-F238E27FC236}">
                <a16:creationId xmlns:a16="http://schemas.microsoft.com/office/drawing/2014/main" id="{1DF347DE-96BA-8B44-864C-3F4DE0ED470A}"/>
              </a:ext>
            </a:extLst>
          </p:cNvPr>
          <p:cNvPicPr>
            <a:picLocks/>
          </p:cNvPicPr>
          <p:nvPr userDrawn="1"/>
        </p:nvPicPr>
        <p:blipFill>
          <a:blip r:embed="rId9">
            <a:extLst>
              <a:ext uri="{28A0092B-C50C-407E-A947-70E740481C1C}">
                <a14:useLocalDpi xmlns:a14="http://schemas.microsoft.com/office/drawing/2010/main" val="0"/>
              </a:ext>
            </a:extLst>
          </a:blip>
          <a:stretch>
            <a:fillRect/>
          </a:stretch>
        </p:blipFill>
        <p:spPr>
          <a:xfrm>
            <a:off x="7953298" y="3844711"/>
            <a:ext cx="756000" cy="756000"/>
          </a:xfrm>
          <a:prstGeom prst="rect">
            <a:avLst/>
          </a:prstGeom>
        </p:spPr>
      </p:pic>
      <p:sp>
        <p:nvSpPr>
          <p:cNvPr id="11" name="Rechthoek 10">
            <a:extLst>
              <a:ext uri="{FF2B5EF4-FFF2-40B4-BE49-F238E27FC236}">
                <a16:creationId xmlns:a16="http://schemas.microsoft.com/office/drawing/2014/main" id="{484C44B9-6C29-29D9-B776-47934D841EB9}"/>
              </a:ext>
            </a:extLst>
          </p:cNvPr>
          <p:cNvSpPr/>
          <p:nvPr userDrawn="1"/>
        </p:nvSpPr>
        <p:spPr>
          <a:xfrm>
            <a:off x="53255" y="46533"/>
            <a:ext cx="334623" cy="316371"/>
          </a:xfrm>
          <a:prstGeom prst="rect">
            <a:avLst/>
          </a:prstGeom>
          <a:solidFill>
            <a:srgbClr val="1CA3DA"/>
          </a:solidFill>
          <a:ln>
            <a:solidFill>
              <a:schemeClr val="bg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nl-NL" sz="1600" dirty="0"/>
          </a:p>
        </p:txBody>
      </p:sp>
      <p:sp>
        <p:nvSpPr>
          <p:cNvPr id="12" name="Tekstvak 11">
            <a:extLst>
              <a:ext uri="{FF2B5EF4-FFF2-40B4-BE49-F238E27FC236}">
                <a16:creationId xmlns:a16="http://schemas.microsoft.com/office/drawing/2014/main" id="{1C3D7683-3574-3B52-756D-FC8B55204786}"/>
              </a:ext>
            </a:extLst>
          </p:cNvPr>
          <p:cNvSpPr txBox="1"/>
          <p:nvPr userDrawn="1"/>
        </p:nvSpPr>
        <p:spPr>
          <a:xfrm>
            <a:off x="365588" y="26178"/>
            <a:ext cx="6342405" cy="369332"/>
          </a:xfrm>
          <a:prstGeom prst="rect">
            <a:avLst/>
          </a:prstGeom>
          <a:noFill/>
        </p:spPr>
        <p:txBody>
          <a:bodyPr wrap="square" rtlCol="0">
            <a:spAutoFit/>
          </a:bodyPr>
          <a:lstStyle/>
          <a:p>
            <a:r>
              <a:rPr lang="nl-NL" dirty="0">
                <a:solidFill>
                  <a:srgbClr val="109ED8"/>
                </a:solidFill>
                <a:latin typeface="+mj-lt"/>
              </a:rPr>
              <a:t>Kenmerken van de professionalisering: inhoud</a:t>
            </a:r>
          </a:p>
        </p:txBody>
      </p:sp>
      <p:pic>
        <p:nvPicPr>
          <p:cNvPr id="13" name="Afbeelding 12">
            <a:extLst>
              <a:ext uri="{FF2B5EF4-FFF2-40B4-BE49-F238E27FC236}">
                <a16:creationId xmlns:a16="http://schemas.microsoft.com/office/drawing/2014/main" id="{A73E8A4B-ED06-123D-3A30-EC4FC8CB4008}"/>
              </a:ext>
            </a:extLst>
          </p:cNvPr>
          <p:cNvPicPr>
            <a:picLocks/>
          </p:cNvPicPr>
          <p:nvPr userDrawn="1"/>
        </p:nvPicPr>
        <p:blipFill>
          <a:blip r:embed="rId10">
            <a:extLst>
              <a:ext uri="{28A0092B-C50C-407E-A947-70E740481C1C}">
                <a14:useLocalDpi xmlns:a14="http://schemas.microsoft.com/office/drawing/2010/main" val="0"/>
              </a:ext>
            </a:extLst>
          </a:blip>
          <a:stretch>
            <a:fillRect/>
          </a:stretch>
        </p:blipFill>
        <p:spPr>
          <a:xfrm>
            <a:off x="57277" y="535186"/>
            <a:ext cx="756000" cy="756000"/>
          </a:xfrm>
          <a:prstGeom prst="rect">
            <a:avLst/>
          </a:prstGeom>
        </p:spPr>
      </p:pic>
      <p:pic>
        <p:nvPicPr>
          <p:cNvPr id="14" name="Afbeelding 13">
            <a:extLst>
              <a:ext uri="{FF2B5EF4-FFF2-40B4-BE49-F238E27FC236}">
                <a16:creationId xmlns:a16="http://schemas.microsoft.com/office/drawing/2014/main" id="{5ABC1F6F-86D9-B61B-3A6D-175A496B2148}"/>
              </a:ext>
            </a:extLst>
          </p:cNvPr>
          <p:cNvPicPr>
            <a:picLocks/>
          </p:cNvPicPr>
          <p:nvPr userDrawn="1"/>
        </p:nvPicPr>
        <p:blipFill>
          <a:blip r:embed="rId11">
            <a:extLst>
              <a:ext uri="{28A0092B-C50C-407E-A947-70E740481C1C}">
                <a14:useLocalDpi xmlns:a14="http://schemas.microsoft.com/office/drawing/2010/main" val="0"/>
              </a:ext>
            </a:extLst>
          </a:blip>
          <a:stretch>
            <a:fillRect/>
          </a:stretch>
        </p:blipFill>
        <p:spPr>
          <a:xfrm>
            <a:off x="1362920" y="532602"/>
            <a:ext cx="756000" cy="756000"/>
          </a:xfrm>
          <a:prstGeom prst="rect">
            <a:avLst/>
          </a:prstGeom>
        </p:spPr>
      </p:pic>
      <p:pic>
        <p:nvPicPr>
          <p:cNvPr id="15" name="Afbeelding 14">
            <a:extLst>
              <a:ext uri="{FF2B5EF4-FFF2-40B4-BE49-F238E27FC236}">
                <a16:creationId xmlns:a16="http://schemas.microsoft.com/office/drawing/2014/main" id="{26269A9C-E189-3F73-A993-6DC7E4763AE8}"/>
              </a:ext>
            </a:extLst>
          </p:cNvPr>
          <p:cNvPicPr>
            <a:picLocks/>
          </p:cNvPicPr>
          <p:nvPr userDrawn="1"/>
        </p:nvPicPr>
        <p:blipFill>
          <a:blip r:embed="rId12">
            <a:extLst>
              <a:ext uri="{28A0092B-C50C-407E-A947-70E740481C1C}">
                <a14:useLocalDpi xmlns:a14="http://schemas.microsoft.com/office/drawing/2010/main" val="0"/>
              </a:ext>
            </a:extLst>
          </a:blip>
          <a:stretch>
            <a:fillRect/>
          </a:stretch>
        </p:blipFill>
        <p:spPr>
          <a:xfrm>
            <a:off x="2675211" y="527439"/>
            <a:ext cx="756000" cy="756000"/>
          </a:xfrm>
          <a:prstGeom prst="rect">
            <a:avLst/>
          </a:prstGeom>
        </p:spPr>
      </p:pic>
      <p:pic>
        <p:nvPicPr>
          <p:cNvPr id="16" name="Afbeelding 15">
            <a:extLst>
              <a:ext uri="{FF2B5EF4-FFF2-40B4-BE49-F238E27FC236}">
                <a16:creationId xmlns:a16="http://schemas.microsoft.com/office/drawing/2014/main" id="{53C371B8-8607-1FA0-D87F-C97CFAB0460D}"/>
              </a:ext>
            </a:extLst>
          </p:cNvPr>
          <p:cNvPicPr>
            <a:picLocks/>
          </p:cNvPicPr>
          <p:nvPr userDrawn="1"/>
        </p:nvPicPr>
        <p:blipFill>
          <a:blip r:embed="rId13">
            <a:extLst>
              <a:ext uri="{28A0092B-C50C-407E-A947-70E740481C1C}">
                <a14:useLocalDpi xmlns:a14="http://schemas.microsoft.com/office/drawing/2010/main" val="0"/>
              </a:ext>
            </a:extLst>
          </a:blip>
          <a:stretch>
            <a:fillRect/>
          </a:stretch>
        </p:blipFill>
        <p:spPr>
          <a:xfrm>
            <a:off x="3987502" y="527442"/>
            <a:ext cx="756000" cy="756000"/>
          </a:xfrm>
          <a:prstGeom prst="rect">
            <a:avLst/>
          </a:prstGeom>
        </p:spPr>
      </p:pic>
      <p:sp>
        <p:nvSpPr>
          <p:cNvPr id="17" name="Rechthoek 16">
            <a:extLst>
              <a:ext uri="{FF2B5EF4-FFF2-40B4-BE49-F238E27FC236}">
                <a16:creationId xmlns:a16="http://schemas.microsoft.com/office/drawing/2014/main" id="{1AF51E44-DE25-5B4D-CDD2-A5C21EE8A351}"/>
              </a:ext>
            </a:extLst>
          </p:cNvPr>
          <p:cNvSpPr/>
          <p:nvPr userDrawn="1"/>
        </p:nvSpPr>
        <p:spPr>
          <a:xfrm>
            <a:off x="53254" y="3449355"/>
            <a:ext cx="334623" cy="316371"/>
          </a:xfrm>
          <a:prstGeom prst="rect">
            <a:avLst/>
          </a:prstGeom>
          <a:solidFill>
            <a:srgbClr val="1CA3DA"/>
          </a:solidFill>
          <a:ln>
            <a:solidFill>
              <a:schemeClr val="bg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nl-NL" sz="1600" dirty="0"/>
          </a:p>
        </p:txBody>
      </p:sp>
      <p:sp>
        <p:nvSpPr>
          <p:cNvPr id="18" name="Tekstvak 17">
            <a:extLst>
              <a:ext uri="{FF2B5EF4-FFF2-40B4-BE49-F238E27FC236}">
                <a16:creationId xmlns:a16="http://schemas.microsoft.com/office/drawing/2014/main" id="{3C229B2D-2821-8D7F-D66C-003F1DA01A03}"/>
              </a:ext>
            </a:extLst>
          </p:cNvPr>
          <p:cNvSpPr txBox="1"/>
          <p:nvPr userDrawn="1"/>
        </p:nvSpPr>
        <p:spPr>
          <a:xfrm>
            <a:off x="365587" y="3429000"/>
            <a:ext cx="6342405" cy="369332"/>
          </a:xfrm>
          <a:prstGeom prst="rect">
            <a:avLst/>
          </a:prstGeom>
          <a:noFill/>
        </p:spPr>
        <p:txBody>
          <a:bodyPr wrap="square" rtlCol="0">
            <a:spAutoFit/>
          </a:bodyPr>
          <a:lstStyle/>
          <a:p>
            <a:r>
              <a:rPr lang="nl-NL" dirty="0">
                <a:solidFill>
                  <a:srgbClr val="109ED8"/>
                </a:solidFill>
                <a:latin typeface="+mj-lt"/>
              </a:rPr>
              <a:t>Kenmerken van de organisatie</a:t>
            </a:r>
          </a:p>
        </p:txBody>
      </p:sp>
      <p:sp>
        <p:nvSpPr>
          <p:cNvPr id="19" name="Tekstvak 18">
            <a:extLst>
              <a:ext uri="{FF2B5EF4-FFF2-40B4-BE49-F238E27FC236}">
                <a16:creationId xmlns:a16="http://schemas.microsoft.com/office/drawing/2014/main" id="{C146E26B-67AA-A1E6-33CA-A0EFA7D77879}"/>
              </a:ext>
            </a:extLst>
          </p:cNvPr>
          <p:cNvSpPr txBox="1"/>
          <p:nvPr userDrawn="1"/>
        </p:nvSpPr>
        <p:spPr>
          <a:xfrm>
            <a:off x="57444" y="1277037"/>
            <a:ext cx="1296000" cy="707886"/>
          </a:xfrm>
          <a:prstGeom prst="rect">
            <a:avLst/>
          </a:prstGeom>
          <a:noFill/>
        </p:spPr>
        <p:txBody>
          <a:bodyPr wrap="square" lIns="0" rtlCol="0">
            <a:spAutoFit/>
          </a:bodyPr>
          <a:lstStyle/>
          <a:p>
            <a:r>
              <a:rPr lang="nl-NL" sz="800" dirty="0"/>
              <a:t>Kennis en vaardigheden uit een specifiek vakgebied, bijvoorbeeld feiten, concepten, theorieën en beginselen.</a:t>
            </a:r>
          </a:p>
        </p:txBody>
      </p:sp>
      <p:sp>
        <p:nvSpPr>
          <p:cNvPr id="20" name="Tekstvak 19">
            <a:extLst>
              <a:ext uri="{FF2B5EF4-FFF2-40B4-BE49-F238E27FC236}">
                <a16:creationId xmlns:a16="http://schemas.microsoft.com/office/drawing/2014/main" id="{FD0FC184-537B-95ED-EE60-1FACB7D93B22}"/>
              </a:ext>
            </a:extLst>
          </p:cNvPr>
          <p:cNvSpPr txBox="1"/>
          <p:nvPr userDrawn="1"/>
        </p:nvSpPr>
        <p:spPr>
          <a:xfrm>
            <a:off x="1361544" y="1282710"/>
            <a:ext cx="1296000" cy="1323439"/>
          </a:xfrm>
          <a:prstGeom prst="rect">
            <a:avLst/>
          </a:prstGeom>
          <a:noFill/>
        </p:spPr>
        <p:txBody>
          <a:bodyPr wrap="square" lIns="0" rtlCol="0">
            <a:spAutoFit/>
          </a:bodyPr>
          <a:lstStyle/>
          <a:p>
            <a:r>
              <a:rPr lang="nl-NL" sz="800" dirty="0"/>
              <a:t>De specifieke didactiek die nodig is voor de </a:t>
            </a:r>
            <a:r>
              <a:rPr lang="nl-NL" sz="800" dirty="0" err="1"/>
              <a:t>vakinhoud</a:t>
            </a:r>
            <a:r>
              <a:rPr lang="nl-NL" sz="800" dirty="0"/>
              <a:t> die de docent onderwijst. Dit bevat de manier van kennisoverdracht, het aanleren van vaardigheden en inzicht in het onderwijs, en het ondersteunen van studenten in hun eigen ontwikkeling.</a:t>
            </a:r>
          </a:p>
        </p:txBody>
      </p:sp>
      <p:sp>
        <p:nvSpPr>
          <p:cNvPr id="21" name="Tekstvak 20">
            <a:extLst>
              <a:ext uri="{FF2B5EF4-FFF2-40B4-BE49-F238E27FC236}">
                <a16:creationId xmlns:a16="http://schemas.microsoft.com/office/drawing/2014/main" id="{549A73C6-FF08-C9C1-F1EB-9EED9CFAD17B}"/>
              </a:ext>
            </a:extLst>
          </p:cNvPr>
          <p:cNvSpPr txBox="1"/>
          <p:nvPr userDrawn="1"/>
        </p:nvSpPr>
        <p:spPr>
          <a:xfrm>
            <a:off x="2665644" y="1279513"/>
            <a:ext cx="1296000" cy="707886"/>
          </a:xfrm>
          <a:prstGeom prst="rect">
            <a:avLst/>
          </a:prstGeom>
          <a:noFill/>
        </p:spPr>
        <p:txBody>
          <a:bodyPr wrap="square" lIns="0" rtlCol="0">
            <a:spAutoFit/>
          </a:bodyPr>
          <a:lstStyle/>
          <a:p>
            <a:r>
              <a:rPr lang="nl-NL" sz="800" dirty="0"/>
              <a:t>Kennis over (innovaties op het gebied van) </a:t>
            </a:r>
            <a:r>
              <a:rPr lang="nl-NL" sz="800" dirty="0" err="1"/>
              <a:t>ict</a:t>
            </a:r>
            <a:r>
              <a:rPr lang="nl-NL" sz="800" dirty="0"/>
              <a:t> en de mogelijke toepassingen hiervan voor het onderwijs en het leren van studenten. </a:t>
            </a:r>
          </a:p>
        </p:txBody>
      </p:sp>
      <p:sp>
        <p:nvSpPr>
          <p:cNvPr id="22" name="Tekstvak 21">
            <a:extLst>
              <a:ext uri="{FF2B5EF4-FFF2-40B4-BE49-F238E27FC236}">
                <a16:creationId xmlns:a16="http://schemas.microsoft.com/office/drawing/2014/main" id="{9DE3D48D-6CD1-4E01-A278-6A593479A0AD}"/>
              </a:ext>
            </a:extLst>
          </p:cNvPr>
          <p:cNvSpPr txBox="1"/>
          <p:nvPr userDrawn="1"/>
        </p:nvSpPr>
        <p:spPr>
          <a:xfrm>
            <a:off x="3985744" y="1283439"/>
            <a:ext cx="1296000" cy="954107"/>
          </a:xfrm>
          <a:prstGeom prst="rect">
            <a:avLst/>
          </a:prstGeom>
          <a:noFill/>
        </p:spPr>
        <p:txBody>
          <a:bodyPr wrap="square" lIns="0" rtlCol="0">
            <a:spAutoFit/>
          </a:bodyPr>
          <a:lstStyle/>
          <a:p>
            <a:r>
              <a:rPr lang="nl-NL" sz="800" dirty="0"/>
              <a:t>Een reflectie op de (mogelijke) impact van de inzet van </a:t>
            </a:r>
            <a:r>
              <a:rPr lang="nl-NL" sz="800" dirty="0" err="1"/>
              <a:t>ict</a:t>
            </a:r>
            <a:r>
              <a:rPr lang="nl-NL" sz="800" dirty="0"/>
              <a:t> ten behoeve van onderwijsinnovatie op de waarden die worden nagestreefd in het onderwijs.</a:t>
            </a:r>
          </a:p>
        </p:txBody>
      </p:sp>
      <p:pic>
        <p:nvPicPr>
          <p:cNvPr id="23" name="Afbeelding 22">
            <a:extLst>
              <a:ext uri="{FF2B5EF4-FFF2-40B4-BE49-F238E27FC236}">
                <a16:creationId xmlns:a16="http://schemas.microsoft.com/office/drawing/2014/main" id="{A4D7128E-D78F-3CA4-C065-499CC7ACD4FF}"/>
              </a:ext>
            </a:extLst>
          </p:cNvPr>
          <p:cNvPicPr>
            <a:picLocks/>
          </p:cNvPicPr>
          <p:nvPr userDrawn="1"/>
        </p:nvPicPr>
        <p:blipFill>
          <a:blip r:embed="rId14">
            <a:extLst>
              <a:ext uri="{28A0092B-C50C-407E-A947-70E740481C1C}">
                <a14:useLocalDpi xmlns:a14="http://schemas.microsoft.com/office/drawing/2010/main" val="0"/>
              </a:ext>
            </a:extLst>
          </a:blip>
          <a:stretch>
            <a:fillRect/>
          </a:stretch>
        </p:blipFill>
        <p:spPr>
          <a:xfrm>
            <a:off x="1362920" y="532602"/>
            <a:ext cx="756000" cy="756000"/>
          </a:xfrm>
          <a:prstGeom prst="rect">
            <a:avLst/>
          </a:prstGeom>
        </p:spPr>
      </p:pic>
      <p:pic>
        <p:nvPicPr>
          <p:cNvPr id="24" name="Afbeelding 23">
            <a:extLst>
              <a:ext uri="{FF2B5EF4-FFF2-40B4-BE49-F238E27FC236}">
                <a16:creationId xmlns:a16="http://schemas.microsoft.com/office/drawing/2014/main" id="{ADA8100D-D519-B40E-37F0-A2F6FDD01E90}"/>
              </a:ext>
            </a:extLst>
          </p:cNvPr>
          <p:cNvPicPr>
            <a:picLocks/>
          </p:cNvPicPr>
          <p:nvPr userDrawn="1"/>
        </p:nvPicPr>
        <p:blipFill>
          <a:blip r:embed="rId15">
            <a:extLst>
              <a:ext uri="{28A0092B-C50C-407E-A947-70E740481C1C}">
                <a14:useLocalDpi xmlns:a14="http://schemas.microsoft.com/office/drawing/2010/main" val="0"/>
              </a:ext>
            </a:extLst>
          </a:blip>
          <a:stretch>
            <a:fillRect/>
          </a:stretch>
        </p:blipFill>
        <p:spPr>
          <a:xfrm>
            <a:off x="57277" y="535550"/>
            <a:ext cx="756000" cy="756000"/>
          </a:xfrm>
          <a:prstGeom prst="rect">
            <a:avLst/>
          </a:prstGeom>
        </p:spPr>
      </p:pic>
      <p:pic>
        <p:nvPicPr>
          <p:cNvPr id="25" name="Afbeelding 24">
            <a:extLst>
              <a:ext uri="{FF2B5EF4-FFF2-40B4-BE49-F238E27FC236}">
                <a16:creationId xmlns:a16="http://schemas.microsoft.com/office/drawing/2014/main" id="{2A702125-EAA2-731D-CDD0-8DEAA942BECE}"/>
              </a:ext>
            </a:extLst>
          </p:cNvPr>
          <p:cNvPicPr>
            <a:picLocks/>
          </p:cNvPicPr>
          <p:nvPr userDrawn="1"/>
        </p:nvPicPr>
        <p:blipFill>
          <a:blip r:embed="rId16">
            <a:extLst>
              <a:ext uri="{28A0092B-C50C-407E-A947-70E740481C1C}">
                <a14:useLocalDpi xmlns:a14="http://schemas.microsoft.com/office/drawing/2010/main" val="0"/>
              </a:ext>
            </a:extLst>
          </a:blip>
          <a:stretch>
            <a:fillRect/>
          </a:stretch>
        </p:blipFill>
        <p:spPr>
          <a:xfrm>
            <a:off x="3987502" y="525480"/>
            <a:ext cx="756000" cy="756000"/>
          </a:xfrm>
          <a:prstGeom prst="rect">
            <a:avLst/>
          </a:prstGeom>
        </p:spPr>
      </p:pic>
      <p:pic>
        <p:nvPicPr>
          <p:cNvPr id="26" name="Afbeelding 25">
            <a:extLst>
              <a:ext uri="{FF2B5EF4-FFF2-40B4-BE49-F238E27FC236}">
                <a16:creationId xmlns:a16="http://schemas.microsoft.com/office/drawing/2014/main" id="{C18A2ADB-BCA3-DAD1-3413-DB973B50B0F3}"/>
              </a:ext>
            </a:extLst>
          </p:cNvPr>
          <p:cNvPicPr>
            <a:picLocks/>
          </p:cNvPicPr>
          <p:nvPr userDrawn="1"/>
        </p:nvPicPr>
        <p:blipFill>
          <a:blip r:embed="rId17">
            <a:extLst>
              <a:ext uri="{28A0092B-C50C-407E-A947-70E740481C1C}">
                <a14:useLocalDpi xmlns:a14="http://schemas.microsoft.com/office/drawing/2010/main" val="0"/>
              </a:ext>
            </a:extLst>
          </a:blip>
          <a:stretch>
            <a:fillRect/>
          </a:stretch>
        </p:blipFill>
        <p:spPr>
          <a:xfrm>
            <a:off x="2675211" y="526466"/>
            <a:ext cx="756000" cy="756000"/>
          </a:xfrm>
          <a:prstGeom prst="rect">
            <a:avLst/>
          </a:prstGeom>
        </p:spPr>
      </p:pic>
      <p:pic>
        <p:nvPicPr>
          <p:cNvPr id="27" name="Afbeelding 26">
            <a:extLst>
              <a:ext uri="{FF2B5EF4-FFF2-40B4-BE49-F238E27FC236}">
                <a16:creationId xmlns:a16="http://schemas.microsoft.com/office/drawing/2014/main" id="{0738F198-39CF-6E3F-A269-96DFC805A641}"/>
              </a:ext>
            </a:extLst>
          </p:cNvPr>
          <p:cNvPicPr>
            <a:picLocks/>
          </p:cNvPicPr>
          <p:nvPr userDrawn="1"/>
        </p:nvPicPr>
        <p:blipFill>
          <a:blip r:embed="rId18">
            <a:extLst>
              <a:ext uri="{28A0092B-C50C-407E-A947-70E740481C1C}">
                <a14:useLocalDpi xmlns:a14="http://schemas.microsoft.com/office/drawing/2010/main" val="0"/>
              </a:ext>
            </a:extLst>
          </a:blip>
          <a:stretch>
            <a:fillRect/>
          </a:stretch>
        </p:blipFill>
        <p:spPr>
          <a:xfrm>
            <a:off x="4003276" y="3844711"/>
            <a:ext cx="756000" cy="756000"/>
          </a:xfrm>
          <a:prstGeom prst="rect">
            <a:avLst/>
          </a:prstGeom>
        </p:spPr>
      </p:pic>
      <p:pic>
        <p:nvPicPr>
          <p:cNvPr id="28" name="Afbeelding 27">
            <a:extLst>
              <a:ext uri="{FF2B5EF4-FFF2-40B4-BE49-F238E27FC236}">
                <a16:creationId xmlns:a16="http://schemas.microsoft.com/office/drawing/2014/main" id="{CB6C4F85-BFC7-8FA1-23F9-E5BACDA1D161}"/>
              </a:ext>
            </a:extLst>
          </p:cNvPr>
          <p:cNvPicPr>
            <a:picLocks/>
          </p:cNvPicPr>
          <p:nvPr userDrawn="1"/>
        </p:nvPicPr>
        <p:blipFill>
          <a:blip r:embed="rId19">
            <a:extLst>
              <a:ext uri="{28A0092B-C50C-407E-A947-70E740481C1C}">
                <a14:useLocalDpi xmlns:a14="http://schemas.microsoft.com/office/drawing/2010/main" val="0"/>
              </a:ext>
            </a:extLst>
          </a:blip>
          <a:stretch>
            <a:fillRect/>
          </a:stretch>
        </p:blipFill>
        <p:spPr>
          <a:xfrm>
            <a:off x="7953298" y="3844711"/>
            <a:ext cx="756000" cy="756000"/>
          </a:xfrm>
          <a:prstGeom prst="rect">
            <a:avLst/>
          </a:prstGeom>
        </p:spPr>
      </p:pic>
      <p:pic>
        <p:nvPicPr>
          <p:cNvPr id="29" name="Afbeelding 28">
            <a:extLst>
              <a:ext uri="{FF2B5EF4-FFF2-40B4-BE49-F238E27FC236}">
                <a16:creationId xmlns:a16="http://schemas.microsoft.com/office/drawing/2014/main" id="{066179CA-29B6-4D31-5F15-283ED71A0F00}"/>
              </a:ext>
            </a:extLst>
          </p:cNvPr>
          <p:cNvPicPr>
            <a:picLocks/>
          </p:cNvPicPr>
          <p:nvPr userDrawn="1"/>
        </p:nvPicPr>
        <p:blipFill>
          <a:blip r:embed="rId20">
            <a:extLst>
              <a:ext uri="{28A0092B-C50C-407E-A947-70E740481C1C}">
                <a14:useLocalDpi xmlns:a14="http://schemas.microsoft.com/office/drawing/2010/main" val="0"/>
              </a:ext>
            </a:extLst>
          </a:blip>
          <a:stretch>
            <a:fillRect/>
          </a:stretch>
        </p:blipFill>
        <p:spPr>
          <a:xfrm>
            <a:off x="9269971" y="3844711"/>
            <a:ext cx="756000" cy="756000"/>
          </a:xfrm>
          <a:prstGeom prst="rect">
            <a:avLst/>
          </a:prstGeom>
        </p:spPr>
      </p:pic>
      <p:pic>
        <p:nvPicPr>
          <p:cNvPr id="30" name="Afbeelding 29">
            <a:extLst>
              <a:ext uri="{FF2B5EF4-FFF2-40B4-BE49-F238E27FC236}">
                <a16:creationId xmlns:a16="http://schemas.microsoft.com/office/drawing/2014/main" id="{6418168B-370B-6A05-04CF-6BC0EB2BBC33}"/>
              </a:ext>
            </a:extLst>
          </p:cNvPr>
          <p:cNvPicPr>
            <a:picLocks/>
          </p:cNvPicPr>
          <p:nvPr userDrawn="1"/>
        </p:nvPicPr>
        <p:blipFill>
          <a:blip r:embed="rId21">
            <a:extLst>
              <a:ext uri="{28A0092B-C50C-407E-A947-70E740481C1C}">
                <a14:useLocalDpi xmlns:a14="http://schemas.microsoft.com/office/drawing/2010/main" val="0"/>
              </a:ext>
            </a:extLst>
          </a:blip>
          <a:stretch>
            <a:fillRect/>
          </a:stretch>
        </p:blipFill>
        <p:spPr>
          <a:xfrm>
            <a:off x="6636624" y="3844711"/>
            <a:ext cx="756000" cy="756000"/>
          </a:xfrm>
          <a:prstGeom prst="rect">
            <a:avLst/>
          </a:prstGeom>
        </p:spPr>
      </p:pic>
      <p:pic>
        <p:nvPicPr>
          <p:cNvPr id="31" name="Afbeelding 30">
            <a:extLst>
              <a:ext uri="{FF2B5EF4-FFF2-40B4-BE49-F238E27FC236}">
                <a16:creationId xmlns:a16="http://schemas.microsoft.com/office/drawing/2014/main" id="{C49ADEA9-E120-1296-C0B3-44BA4307B023}"/>
              </a:ext>
            </a:extLst>
          </p:cNvPr>
          <p:cNvPicPr>
            <a:picLocks/>
          </p:cNvPicPr>
          <p:nvPr userDrawn="1"/>
        </p:nvPicPr>
        <p:blipFill>
          <a:blip r:embed="rId22">
            <a:extLst>
              <a:ext uri="{28A0092B-C50C-407E-A947-70E740481C1C}">
                <a14:useLocalDpi xmlns:a14="http://schemas.microsoft.com/office/drawing/2010/main" val="0"/>
              </a:ext>
            </a:extLst>
          </a:blip>
          <a:stretch>
            <a:fillRect/>
          </a:stretch>
        </p:blipFill>
        <p:spPr>
          <a:xfrm>
            <a:off x="53254" y="3844711"/>
            <a:ext cx="756000" cy="756000"/>
          </a:xfrm>
          <a:prstGeom prst="rect">
            <a:avLst/>
          </a:prstGeom>
        </p:spPr>
      </p:pic>
      <p:pic>
        <p:nvPicPr>
          <p:cNvPr id="32" name="Afbeelding 31">
            <a:extLst>
              <a:ext uri="{FF2B5EF4-FFF2-40B4-BE49-F238E27FC236}">
                <a16:creationId xmlns:a16="http://schemas.microsoft.com/office/drawing/2014/main" id="{AC150EFE-F401-D371-2010-E132E142B18C}"/>
              </a:ext>
            </a:extLst>
          </p:cNvPr>
          <p:cNvPicPr>
            <a:picLocks/>
          </p:cNvPicPr>
          <p:nvPr userDrawn="1"/>
        </p:nvPicPr>
        <p:blipFill>
          <a:blip r:embed="rId23">
            <a:extLst>
              <a:ext uri="{28A0092B-C50C-407E-A947-70E740481C1C}">
                <a14:useLocalDpi xmlns:a14="http://schemas.microsoft.com/office/drawing/2010/main" val="0"/>
              </a:ext>
            </a:extLst>
          </a:blip>
          <a:stretch>
            <a:fillRect/>
          </a:stretch>
        </p:blipFill>
        <p:spPr>
          <a:xfrm>
            <a:off x="5319950" y="3844711"/>
            <a:ext cx="756000" cy="756000"/>
          </a:xfrm>
          <a:prstGeom prst="rect">
            <a:avLst/>
          </a:prstGeom>
        </p:spPr>
      </p:pic>
      <p:pic>
        <p:nvPicPr>
          <p:cNvPr id="33" name="Afbeelding 32">
            <a:extLst>
              <a:ext uri="{FF2B5EF4-FFF2-40B4-BE49-F238E27FC236}">
                <a16:creationId xmlns:a16="http://schemas.microsoft.com/office/drawing/2014/main" id="{08383E25-2801-9C8F-9F1F-BC7E827A88D0}"/>
              </a:ext>
            </a:extLst>
          </p:cNvPr>
          <p:cNvPicPr>
            <a:picLocks/>
          </p:cNvPicPr>
          <p:nvPr userDrawn="1"/>
        </p:nvPicPr>
        <p:blipFill>
          <a:blip r:embed="rId24">
            <a:extLst>
              <a:ext uri="{28A0092B-C50C-407E-A947-70E740481C1C}">
                <a14:useLocalDpi xmlns:a14="http://schemas.microsoft.com/office/drawing/2010/main" val="0"/>
              </a:ext>
            </a:extLst>
          </a:blip>
          <a:stretch>
            <a:fillRect/>
          </a:stretch>
        </p:blipFill>
        <p:spPr>
          <a:xfrm>
            <a:off x="1369928" y="3844711"/>
            <a:ext cx="756000" cy="756000"/>
          </a:xfrm>
          <a:prstGeom prst="rect">
            <a:avLst/>
          </a:prstGeom>
        </p:spPr>
      </p:pic>
      <p:pic>
        <p:nvPicPr>
          <p:cNvPr id="34" name="Afbeelding 33">
            <a:extLst>
              <a:ext uri="{FF2B5EF4-FFF2-40B4-BE49-F238E27FC236}">
                <a16:creationId xmlns:a16="http://schemas.microsoft.com/office/drawing/2014/main" id="{AB3A48EF-E7ED-3F0B-3713-03EDFFE10808}"/>
              </a:ext>
            </a:extLst>
          </p:cNvPr>
          <p:cNvPicPr>
            <a:picLocks/>
          </p:cNvPicPr>
          <p:nvPr userDrawn="1"/>
        </p:nvPicPr>
        <p:blipFill>
          <a:blip r:embed="rId25">
            <a:extLst>
              <a:ext uri="{28A0092B-C50C-407E-A947-70E740481C1C}">
                <a14:useLocalDpi xmlns:a14="http://schemas.microsoft.com/office/drawing/2010/main" val="0"/>
              </a:ext>
            </a:extLst>
          </a:blip>
          <a:stretch>
            <a:fillRect/>
          </a:stretch>
        </p:blipFill>
        <p:spPr>
          <a:xfrm>
            <a:off x="2686602" y="3844711"/>
            <a:ext cx="756000" cy="756000"/>
          </a:xfrm>
          <a:prstGeom prst="rect">
            <a:avLst/>
          </a:prstGeom>
        </p:spPr>
      </p:pic>
      <p:sp>
        <p:nvSpPr>
          <p:cNvPr id="35" name="Tekstvak 34">
            <a:extLst>
              <a:ext uri="{FF2B5EF4-FFF2-40B4-BE49-F238E27FC236}">
                <a16:creationId xmlns:a16="http://schemas.microsoft.com/office/drawing/2014/main" id="{2EE667A3-AE6A-63F7-C612-48840E3F3D81}"/>
              </a:ext>
            </a:extLst>
          </p:cNvPr>
          <p:cNvSpPr txBox="1"/>
          <p:nvPr userDrawn="1"/>
        </p:nvSpPr>
        <p:spPr>
          <a:xfrm>
            <a:off x="57444" y="4600711"/>
            <a:ext cx="1296000" cy="707886"/>
          </a:xfrm>
          <a:prstGeom prst="rect">
            <a:avLst/>
          </a:prstGeom>
          <a:noFill/>
        </p:spPr>
        <p:txBody>
          <a:bodyPr wrap="square" lIns="0" rtlCol="0">
            <a:spAutoFit/>
          </a:bodyPr>
          <a:lstStyle/>
          <a:p>
            <a:r>
              <a:rPr lang="nl-NL" sz="800" dirty="0"/>
              <a:t>Een heldere visie op de relevantie en toegevoegde waarde van </a:t>
            </a:r>
            <a:r>
              <a:rPr lang="nl-NL" sz="800" dirty="0" err="1"/>
              <a:t>ict</a:t>
            </a:r>
            <a:r>
              <a:rPr lang="nl-NL" sz="800" dirty="0"/>
              <a:t> en de inzet ervan voor onderwijsinnovatie.</a:t>
            </a:r>
          </a:p>
        </p:txBody>
      </p:sp>
      <p:sp>
        <p:nvSpPr>
          <p:cNvPr id="36" name="Tekstvak 35">
            <a:extLst>
              <a:ext uri="{FF2B5EF4-FFF2-40B4-BE49-F238E27FC236}">
                <a16:creationId xmlns:a16="http://schemas.microsoft.com/office/drawing/2014/main" id="{40435B38-2F29-6AC1-C92B-E55112AE7729}"/>
              </a:ext>
            </a:extLst>
          </p:cNvPr>
          <p:cNvSpPr txBox="1"/>
          <p:nvPr userDrawn="1"/>
        </p:nvSpPr>
        <p:spPr>
          <a:xfrm>
            <a:off x="1373519" y="4600711"/>
            <a:ext cx="1296000" cy="584775"/>
          </a:xfrm>
          <a:prstGeom prst="rect">
            <a:avLst/>
          </a:prstGeom>
          <a:noFill/>
        </p:spPr>
        <p:txBody>
          <a:bodyPr wrap="square" lIns="0" rtlCol="0">
            <a:spAutoFit/>
          </a:bodyPr>
          <a:lstStyle/>
          <a:p>
            <a:r>
              <a:rPr lang="nl-NL" sz="800" dirty="0"/>
              <a:t>De vertaling van een visie naar beleid met heldere doelen voor de inzet van onderwijsinnovatie met </a:t>
            </a:r>
            <a:r>
              <a:rPr lang="nl-NL" sz="800" dirty="0" err="1"/>
              <a:t>ict</a:t>
            </a:r>
            <a:r>
              <a:rPr lang="nl-NL" sz="800" dirty="0"/>
              <a:t>.</a:t>
            </a:r>
          </a:p>
        </p:txBody>
      </p:sp>
      <p:sp>
        <p:nvSpPr>
          <p:cNvPr id="37" name="Tekstvak 36">
            <a:extLst>
              <a:ext uri="{FF2B5EF4-FFF2-40B4-BE49-F238E27FC236}">
                <a16:creationId xmlns:a16="http://schemas.microsoft.com/office/drawing/2014/main" id="{6FC95A7E-750D-03DE-063B-E6FD1EE2B791}"/>
              </a:ext>
            </a:extLst>
          </p:cNvPr>
          <p:cNvSpPr txBox="1"/>
          <p:nvPr userDrawn="1"/>
        </p:nvSpPr>
        <p:spPr>
          <a:xfrm>
            <a:off x="2689594" y="4600711"/>
            <a:ext cx="1296000" cy="830997"/>
          </a:xfrm>
          <a:prstGeom prst="rect">
            <a:avLst/>
          </a:prstGeom>
          <a:noFill/>
        </p:spPr>
        <p:txBody>
          <a:bodyPr wrap="square" lIns="0" rtlCol="0">
            <a:spAutoFit/>
          </a:bodyPr>
          <a:lstStyle/>
          <a:p>
            <a:r>
              <a:rPr lang="nl-NL" sz="800" dirty="0"/>
              <a:t>De werksfeer, overtuigingen, percepties, verantwoordelijkheden, relaties en doelen gericht op de doorlopende ontwikkeling van docenten.</a:t>
            </a:r>
          </a:p>
        </p:txBody>
      </p:sp>
      <p:sp>
        <p:nvSpPr>
          <p:cNvPr id="38" name="Tekstvak 37">
            <a:extLst>
              <a:ext uri="{FF2B5EF4-FFF2-40B4-BE49-F238E27FC236}">
                <a16:creationId xmlns:a16="http://schemas.microsoft.com/office/drawing/2014/main" id="{88B159D3-D30B-713D-8245-A9B3DD51F877}"/>
              </a:ext>
            </a:extLst>
          </p:cNvPr>
          <p:cNvSpPr txBox="1"/>
          <p:nvPr userDrawn="1"/>
        </p:nvSpPr>
        <p:spPr>
          <a:xfrm>
            <a:off x="4005669" y="4600711"/>
            <a:ext cx="1296000" cy="830997"/>
          </a:xfrm>
          <a:prstGeom prst="rect">
            <a:avLst/>
          </a:prstGeom>
          <a:noFill/>
        </p:spPr>
        <p:txBody>
          <a:bodyPr wrap="square" lIns="0" rtlCol="0">
            <a:spAutoFit/>
          </a:bodyPr>
          <a:lstStyle/>
          <a:p>
            <a:r>
              <a:rPr lang="nl-NL" sz="800" dirty="0"/>
              <a:t>De faciliteiten, leermiddelen en ondersteuning die nodig zijn om </a:t>
            </a:r>
            <a:r>
              <a:rPr lang="nl-NL" sz="800" dirty="0" err="1"/>
              <a:t>ict</a:t>
            </a:r>
            <a:r>
              <a:rPr lang="nl-NL" sz="800" dirty="0"/>
              <a:t> te integreren in het onderwijs en de bijbehorende professionalisering.</a:t>
            </a:r>
          </a:p>
        </p:txBody>
      </p:sp>
      <p:sp>
        <p:nvSpPr>
          <p:cNvPr id="39" name="Tekstvak 38">
            <a:extLst>
              <a:ext uri="{FF2B5EF4-FFF2-40B4-BE49-F238E27FC236}">
                <a16:creationId xmlns:a16="http://schemas.microsoft.com/office/drawing/2014/main" id="{740B9578-C5C8-E361-F2A7-F17F997CBB43}"/>
              </a:ext>
            </a:extLst>
          </p:cNvPr>
          <p:cNvSpPr txBox="1"/>
          <p:nvPr userDrawn="1"/>
        </p:nvSpPr>
        <p:spPr>
          <a:xfrm>
            <a:off x="5321744" y="4600711"/>
            <a:ext cx="1296000" cy="707886"/>
          </a:xfrm>
          <a:prstGeom prst="rect">
            <a:avLst/>
          </a:prstGeom>
          <a:noFill/>
        </p:spPr>
        <p:txBody>
          <a:bodyPr wrap="square" lIns="0" rtlCol="0">
            <a:spAutoFit/>
          </a:bodyPr>
          <a:lstStyle/>
          <a:p>
            <a:r>
              <a:rPr lang="nl-NL" sz="800" dirty="0"/>
              <a:t>De mate waarin formele en informele leiders docenten aanmoedigen en stimuleren hun onderwijs te innoveren met behulp van </a:t>
            </a:r>
            <a:r>
              <a:rPr lang="nl-NL" sz="800" dirty="0" err="1"/>
              <a:t>ict</a:t>
            </a:r>
            <a:r>
              <a:rPr lang="nl-NL" sz="800" dirty="0"/>
              <a:t>.</a:t>
            </a:r>
          </a:p>
        </p:txBody>
      </p:sp>
      <p:sp>
        <p:nvSpPr>
          <p:cNvPr id="40" name="Tekstvak 39">
            <a:extLst>
              <a:ext uri="{FF2B5EF4-FFF2-40B4-BE49-F238E27FC236}">
                <a16:creationId xmlns:a16="http://schemas.microsoft.com/office/drawing/2014/main" id="{62149CB6-119E-4316-5042-C6B690EED365}"/>
              </a:ext>
            </a:extLst>
          </p:cNvPr>
          <p:cNvSpPr txBox="1"/>
          <p:nvPr userDrawn="1"/>
        </p:nvSpPr>
        <p:spPr>
          <a:xfrm>
            <a:off x="6637819" y="4600711"/>
            <a:ext cx="1296000" cy="707886"/>
          </a:xfrm>
          <a:prstGeom prst="rect">
            <a:avLst/>
          </a:prstGeom>
          <a:noFill/>
        </p:spPr>
        <p:txBody>
          <a:bodyPr wrap="square" lIns="0" rtlCol="0">
            <a:spAutoFit/>
          </a:bodyPr>
          <a:lstStyle/>
          <a:p>
            <a:r>
              <a:rPr lang="nl-NL" sz="800" dirty="0"/>
              <a:t>De mate waarin formele en informele leiders fungeren als rolmodellen ten aanzien van onderwijsinnovatie met </a:t>
            </a:r>
            <a:r>
              <a:rPr lang="nl-NL" sz="800" dirty="0" err="1"/>
              <a:t>ict</a:t>
            </a:r>
            <a:r>
              <a:rPr lang="nl-NL" sz="800" dirty="0"/>
              <a:t>.</a:t>
            </a:r>
          </a:p>
        </p:txBody>
      </p:sp>
      <p:sp>
        <p:nvSpPr>
          <p:cNvPr id="41" name="Tekstvak 40">
            <a:extLst>
              <a:ext uri="{FF2B5EF4-FFF2-40B4-BE49-F238E27FC236}">
                <a16:creationId xmlns:a16="http://schemas.microsoft.com/office/drawing/2014/main" id="{E7A278AB-C1C3-4E63-7239-8B5DBFAF70FB}"/>
              </a:ext>
            </a:extLst>
          </p:cNvPr>
          <p:cNvSpPr txBox="1"/>
          <p:nvPr userDrawn="1"/>
        </p:nvSpPr>
        <p:spPr>
          <a:xfrm>
            <a:off x="7953894" y="4600711"/>
            <a:ext cx="1296000" cy="1200329"/>
          </a:xfrm>
          <a:prstGeom prst="rect">
            <a:avLst/>
          </a:prstGeom>
          <a:noFill/>
        </p:spPr>
        <p:txBody>
          <a:bodyPr wrap="square" lIns="0" rtlCol="0">
            <a:spAutoFit/>
          </a:bodyPr>
          <a:lstStyle/>
          <a:p>
            <a:r>
              <a:rPr lang="nl-NL" sz="800" dirty="0"/>
              <a:t>De mate waarin leiders voldoende tijd beschikbaar maken in zowel het rooster als het takenpakket van docenten. En de mate waarin zij een beloning in het vooruitzicht stellen, zoals een promotie of verhoogd salaris. </a:t>
            </a:r>
          </a:p>
        </p:txBody>
      </p:sp>
      <p:sp>
        <p:nvSpPr>
          <p:cNvPr id="42" name="Tekstvak 41">
            <a:extLst>
              <a:ext uri="{FF2B5EF4-FFF2-40B4-BE49-F238E27FC236}">
                <a16:creationId xmlns:a16="http://schemas.microsoft.com/office/drawing/2014/main" id="{81330656-4F99-0D3D-D8E6-38C41AFFB744}"/>
              </a:ext>
            </a:extLst>
          </p:cNvPr>
          <p:cNvSpPr txBox="1"/>
          <p:nvPr userDrawn="1"/>
        </p:nvSpPr>
        <p:spPr>
          <a:xfrm>
            <a:off x="9269971" y="4600711"/>
            <a:ext cx="1296000" cy="584775"/>
          </a:xfrm>
          <a:prstGeom prst="rect">
            <a:avLst/>
          </a:prstGeom>
          <a:noFill/>
        </p:spPr>
        <p:txBody>
          <a:bodyPr wrap="square" lIns="0" rtlCol="0">
            <a:spAutoFit/>
          </a:bodyPr>
          <a:lstStyle/>
          <a:p>
            <a:r>
              <a:rPr lang="nl-NL" sz="800" dirty="0"/>
              <a:t>Ondersteuning vanuit de (lokale) overheid of regio, bijvoorbeeld via subsidies en samenwerkingsverbanden.</a:t>
            </a:r>
          </a:p>
        </p:txBody>
      </p:sp>
    </p:spTree>
    <p:extLst>
      <p:ext uri="{BB962C8B-B14F-4D97-AF65-F5344CB8AC3E}">
        <p14:creationId xmlns:p14="http://schemas.microsoft.com/office/powerpoint/2010/main" val="24225898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elstellingen">
    <p:spTree>
      <p:nvGrpSpPr>
        <p:cNvPr id="1" name=""/>
        <p:cNvGrpSpPr/>
        <p:nvPr/>
      </p:nvGrpSpPr>
      <p:grpSpPr>
        <a:xfrm>
          <a:off x="0" y="0"/>
          <a:ext cx="0" cy="0"/>
          <a:chOff x="0" y="0"/>
          <a:chExt cx="0" cy="0"/>
        </a:xfrm>
      </p:grpSpPr>
      <p:sp>
        <p:nvSpPr>
          <p:cNvPr id="3" name="Rechthoek 2">
            <a:extLst>
              <a:ext uri="{FF2B5EF4-FFF2-40B4-BE49-F238E27FC236}">
                <a16:creationId xmlns:a16="http://schemas.microsoft.com/office/drawing/2014/main" id="{85262374-C59F-02D9-2C1B-A2397DBAD58B}"/>
              </a:ext>
            </a:extLst>
          </p:cNvPr>
          <p:cNvSpPr/>
          <p:nvPr userDrawn="1"/>
        </p:nvSpPr>
        <p:spPr>
          <a:xfrm>
            <a:off x="53255" y="46533"/>
            <a:ext cx="334623" cy="316371"/>
          </a:xfrm>
          <a:prstGeom prst="rect">
            <a:avLst/>
          </a:prstGeom>
          <a:solidFill>
            <a:srgbClr val="1CA3DA"/>
          </a:solidFill>
          <a:ln>
            <a:solidFill>
              <a:schemeClr val="bg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nl-NL" sz="1600" dirty="0"/>
              <a:t>2</a:t>
            </a:r>
          </a:p>
        </p:txBody>
      </p:sp>
      <p:sp>
        <p:nvSpPr>
          <p:cNvPr id="4" name="Tekstvak 3">
            <a:extLst>
              <a:ext uri="{FF2B5EF4-FFF2-40B4-BE49-F238E27FC236}">
                <a16:creationId xmlns:a16="http://schemas.microsoft.com/office/drawing/2014/main" id="{DEE7F43A-4980-032B-410B-95762797E6B5}"/>
              </a:ext>
            </a:extLst>
          </p:cNvPr>
          <p:cNvSpPr txBox="1"/>
          <p:nvPr userDrawn="1"/>
        </p:nvSpPr>
        <p:spPr>
          <a:xfrm>
            <a:off x="365588" y="26178"/>
            <a:ext cx="6342405" cy="369332"/>
          </a:xfrm>
          <a:prstGeom prst="rect">
            <a:avLst/>
          </a:prstGeom>
          <a:noFill/>
        </p:spPr>
        <p:txBody>
          <a:bodyPr wrap="square" rtlCol="0">
            <a:spAutoFit/>
          </a:bodyPr>
          <a:lstStyle/>
          <a:p>
            <a:r>
              <a:rPr lang="nl-NL" dirty="0">
                <a:solidFill>
                  <a:srgbClr val="109ED8"/>
                </a:solidFill>
                <a:latin typeface="+mj-lt"/>
              </a:rPr>
              <a:t>Gezamenlijke doelstellingen</a:t>
            </a:r>
          </a:p>
        </p:txBody>
      </p:sp>
      <p:sp>
        <p:nvSpPr>
          <p:cNvPr id="5" name="Tekstvak 4">
            <a:extLst>
              <a:ext uri="{FF2B5EF4-FFF2-40B4-BE49-F238E27FC236}">
                <a16:creationId xmlns:a16="http://schemas.microsoft.com/office/drawing/2014/main" id="{12D76DCB-888F-87F0-D004-045BCE4F9BDC}"/>
              </a:ext>
            </a:extLst>
          </p:cNvPr>
          <p:cNvSpPr txBox="1"/>
          <p:nvPr userDrawn="1"/>
        </p:nvSpPr>
        <p:spPr>
          <a:xfrm>
            <a:off x="53255" y="410408"/>
            <a:ext cx="12003278" cy="415498"/>
          </a:xfrm>
          <a:prstGeom prst="rect">
            <a:avLst/>
          </a:prstGeom>
          <a:noFill/>
        </p:spPr>
        <p:txBody>
          <a:bodyPr wrap="square" rtlCol="0">
            <a:spAutoFit/>
          </a:bodyPr>
          <a:lstStyle/>
          <a:p>
            <a:r>
              <a:rPr lang="nl-NL" sz="1050" dirty="0"/>
              <a:t>Gebruik </a:t>
            </a:r>
            <a:r>
              <a:rPr lang="nl-NL" sz="1050" dirty="0" err="1"/>
              <a:t>sticky</a:t>
            </a:r>
            <a:r>
              <a:rPr lang="nl-NL" sz="1050" dirty="0"/>
              <a:t> </a:t>
            </a:r>
            <a:r>
              <a:rPr lang="nl-NL" sz="1050" dirty="0" err="1"/>
              <a:t>notes</a:t>
            </a:r>
            <a:r>
              <a:rPr lang="nl-NL" sz="1050" dirty="0"/>
              <a:t> om ideeën te formuleren.</a:t>
            </a:r>
          </a:p>
          <a:p>
            <a:endParaRPr lang="nl-NL" sz="1050" dirty="0"/>
          </a:p>
        </p:txBody>
      </p:sp>
      <p:sp>
        <p:nvSpPr>
          <p:cNvPr id="6" name="Rechthoek 5">
            <a:extLst>
              <a:ext uri="{FF2B5EF4-FFF2-40B4-BE49-F238E27FC236}">
                <a16:creationId xmlns:a16="http://schemas.microsoft.com/office/drawing/2014/main" id="{B7B8F285-9C96-DD4F-62DB-C453A7B5D6EA}"/>
              </a:ext>
            </a:extLst>
          </p:cNvPr>
          <p:cNvSpPr/>
          <p:nvPr userDrawn="1"/>
        </p:nvSpPr>
        <p:spPr>
          <a:xfrm>
            <a:off x="90760" y="888799"/>
            <a:ext cx="12003278" cy="5842201"/>
          </a:xfrm>
          <a:prstGeom prst="rect">
            <a:avLst/>
          </a:prstGeom>
          <a:noFill/>
          <a:ln>
            <a:solidFill>
              <a:srgbClr val="1CA3D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nl-NL">
              <a:solidFill>
                <a:prstClr val="white"/>
              </a:solidFill>
              <a:latin typeface="Calibri" panose="020F0502020204030204"/>
            </a:endParaRPr>
          </a:p>
        </p:txBody>
      </p:sp>
      <p:sp>
        <p:nvSpPr>
          <p:cNvPr id="7" name="Tekstvak 6">
            <a:extLst>
              <a:ext uri="{FF2B5EF4-FFF2-40B4-BE49-F238E27FC236}">
                <a16:creationId xmlns:a16="http://schemas.microsoft.com/office/drawing/2014/main" id="{B4D0AA05-23E5-5DB0-11C5-69121D2C957A}"/>
              </a:ext>
            </a:extLst>
          </p:cNvPr>
          <p:cNvSpPr txBox="1"/>
          <p:nvPr userDrawn="1"/>
        </p:nvSpPr>
        <p:spPr>
          <a:xfrm>
            <a:off x="97961" y="888799"/>
            <a:ext cx="3517305"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2400" b="0" i="0" u="none" strike="noStrike" kern="1200" cap="none" spc="0" normalizeH="0" baseline="0" noProof="0" dirty="0">
                <a:ln>
                  <a:noFill/>
                </a:ln>
                <a:solidFill>
                  <a:prstClr val="white">
                    <a:lumMod val="95000"/>
                  </a:prstClr>
                </a:solidFill>
                <a:effectLst/>
                <a:uLnTx/>
                <a:uFillTx/>
                <a:latin typeface="Arial Black" panose="020B0A04020102020204" pitchFamily="34" charset="0"/>
                <a:ea typeface="+mn-ea"/>
                <a:cs typeface="+mn-cs"/>
              </a:rPr>
              <a:t>DOELSTELLINGEN</a:t>
            </a:r>
          </a:p>
        </p:txBody>
      </p:sp>
      <p:sp>
        <p:nvSpPr>
          <p:cNvPr id="8" name="Rechthoek 7">
            <a:extLst>
              <a:ext uri="{FF2B5EF4-FFF2-40B4-BE49-F238E27FC236}">
                <a16:creationId xmlns:a16="http://schemas.microsoft.com/office/drawing/2014/main" id="{277D7C15-CF19-2E25-F5E1-84F9A50E088D}"/>
              </a:ext>
            </a:extLst>
          </p:cNvPr>
          <p:cNvSpPr/>
          <p:nvPr userDrawn="1"/>
        </p:nvSpPr>
        <p:spPr>
          <a:xfrm>
            <a:off x="6505965" y="152199"/>
            <a:ext cx="863299" cy="623016"/>
          </a:xfrm>
          <a:prstGeom prst="rect">
            <a:avLst/>
          </a:prstGeom>
          <a:solidFill>
            <a:srgbClr val="FFFF0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Rechthoek 8">
            <a:extLst>
              <a:ext uri="{FF2B5EF4-FFF2-40B4-BE49-F238E27FC236}">
                <a16:creationId xmlns:a16="http://schemas.microsoft.com/office/drawing/2014/main" id="{C39A0E10-6DC2-1E0C-7F74-0A278B4B3AEE}"/>
              </a:ext>
            </a:extLst>
          </p:cNvPr>
          <p:cNvSpPr/>
          <p:nvPr userDrawn="1"/>
        </p:nvSpPr>
        <p:spPr>
          <a:xfrm>
            <a:off x="7444183" y="152206"/>
            <a:ext cx="863299" cy="623016"/>
          </a:xfrm>
          <a:prstGeom prst="rect">
            <a:avLst/>
          </a:prstGeom>
          <a:solidFill>
            <a:schemeClr val="accent4">
              <a:lumMod val="40000"/>
              <a:lumOff val="60000"/>
            </a:schemeClr>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Rechthoek 9">
            <a:extLst>
              <a:ext uri="{FF2B5EF4-FFF2-40B4-BE49-F238E27FC236}">
                <a16:creationId xmlns:a16="http://schemas.microsoft.com/office/drawing/2014/main" id="{D3F860B0-0998-10C3-2783-8DD6AB0C2333}"/>
              </a:ext>
            </a:extLst>
          </p:cNvPr>
          <p:cNvSpPr/>
          <p:nvPr userDrawn="1"/>
        </p:nvSpPr>
        <p:spPr>
          <a:xfrm>
            <a:off x="8382401" y="152203"/>
            <a:ext cx="863299" cy="623016"/>
          </a:xfrm>
          <a:prstGeom prst="rect">
            <a:avLst/>
          </a:prstGeom>
          <a:solidFill>
            <a:srgbClr val="92D05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Rechthoek 10">
            <a:extLst>
              <a:ext uri="{FF2B5EF4-FFF2-40B4-BE49-F238E27FC236}">
                <a16:creationId xmlns:a16="http://schemas.microsoft.com/office/drawing/2014/main" id="{0A9A5E9C-95B5-CA91-81D2-CF6D52C8D09F}"/>
              </a:ext>
            </a:extLst>
          </p:cNvPr>
          <p:cNvSpPr/>
          <p:nvPr userDrawn="1"/>
        </p:nvSpPr>
        <p:spPr>
          <a:xfrm>
            <a:off x="9316299" y="152199"/>
            <a:ext cx="863299" cy="623016"/>
          </a:xfrm>
          <a:prstGeom prst="rect">
            <a:avLst/>
          </a:prstGeom>
          <a:solidFill>
            <a:srgbClr val="00B0F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Rechthoek 11">
            <a:extLst>
              <a:ext uri="{FF2B5EF4-FFF2-40B4-BE49-F238E27FC236}">
                <a16:creationId xmlns:a16="http://schemas.microsoft.com/office/drawing/2014/main" id="{0F738225-D5D2-AD46-73F6-B834A55418C0}"/>
              </a:ext>
            </a:extLst>
          </p:cNvPr>
          <p:cNvSpPr/>
          <p:nvPr userDrawn="1"/>
        </p:nvSpPr>
        <p:spPr>
          <a:xfrm>
            <a:off x="10254516" y="152199"/>
            <a:ext cx="863299" cy="623016"/>
          </a:xfrm>
          <a:prstGeom prst="rect">
            <a:avLst/>
          </a:prstGeom>
          <a:solidFill>
            <a:srgbClr val="C4308F"/>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Rechthoek 12">
            <a:extLst>
              <a:ext uri="{FF2B5EF4-FFF2-40B4-BE49-F238E27FC236}">
                <a16:creationId xmlns:a16="http://schemas.microsoft.com/office/drawing/2014/main" id="{D1A93F09-A72F-756D-8D66-FB5B82AB8B8F}"/>
              </a:ext>
            </a:extLst>
          </p:cNvPr>
          <p:cNvSpPr/>
          <p:nvPr userDrawn="1"/>
        </p:nvSpPr>
        <p:spPr>
          <a:xfrm>
            <a:off x="11192734" y="152201"/>
            <a:ext cx="863299" cy="623016"/>
          </a:xfrm>
          <a:prstGeom prst="rect">
            <a:avLst/>
          </a:prstGeom>
          <a:solidFill>
            <a:srgbClr val="7030A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Rechthoek 13">
            <a:extLst>
              <a:ext uri="{FF2B5EF4-FFF2-40B4-BE49-F238E27FC236}">
                <a16:creationId xmlns:a16="http://schemas.microsoft.com/office/drawing/2014/main" id="{B329528A-5445-CBF0-F0E5-8E6BA71B4D43}"/>
              </a:ext>
            </a:extLst>
          </p:cNvPr>
          <p:cNvSpPr/>
          <p:nvPr userDrawn="1"/>
        </p:nvSpPr>
        <p:spPr>
          <a:xfrm>
            <a:off x="6506464" y="154710"/>
            <a:ext cx="863299" cy="623016"/>
          </a:xfrm>
          <a:prstGeom prst="rect">
            <a:avLst/>
          </a:prstGeom>
          <a:solidFill>
            <a:srgbClr val="FFFF0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Rechthoek 14">
            <a:extLst>
              <a:ext uri="{FF2B5EF4-FFF2-40B4-BE49-F238E27FC236}">
                <a16:creationId xmlns:a16="http://schemas.microsoft.com/office/drawing/2014/main" id="{66AACA5F-FA89-10C7-4959-511F282C5AFF}"/>
              </a:ext>
            </a:extLst>
          </p:cNvPr>
          <p:cNvSpPr/>
          <p:nvPr userDrawn="1"/>
        </p:nvSpPr>
        <p:spPr>
          <a:xfrm>
            <a:off x="7444683" y="154716"/>
            <a:ext cx="863299" cy="623016"/>
          </a:xfrm>
          <a:prstGeom prst="rect">
            <a:avLst/>
          </a:prstGeom>
          <a:solidFill>
            <a:schemeClr val="accent4">
              <a:lumMod val="40000"/>
              <a:lumOff val="60000"/>
            </a:schemeClr>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Rechthoek 15">
            <a:extLst>
              <a:ext uri="{FF2B5EF4-FFF2-40B4-BE49-F238E27FC236}">
                <a16:creationId xmlns:a16="http://schemas.microsoft.com/office/drawing/2014/main" id="{A4549C21-E4DE-B76C-704F-9AF09BE59A09}"/>
              </a:ext>
            </a:extLst>
          </p:cNvPr>
          <p:cNvSpPr/>
          <p:nvPr userDrawn="1"/>
        </p:nvSpPr>
        <p:spPr>
          <a:xfrm>
            <a:off x="8382901" y="154714"/>
            <a:ext cx="863299" cy="623016"/>
          </a:xfrm>
          <a:prstGeom prst="rect">
            <a:avLst/>
          </a:prstGeom>
          <a:solidFill>
            <a:srgbClr val="92D05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Rechthoek 16">
            <a:extLst>
              <a:ext uri="{FF2B5EF4-FFF2-40B4-BE49-F238E27FC236}">
                <a16:creationId xmlns:a16="http://schemas.microsoft.com/office/drawing/2014/main" id="{535817BB-F761-C12D-9493-80BE6A8D1E6C}"/>
              </a:ext>
            </a:extLst>
          </p:cNvPr>
          <p:cNvSpPr/>
          <p:nvPr userDrawn="1"/>
        </p:nvSpPr>
        <p:spPr>
          <a:xfrm>
            <a:off x="9316799" y="154710"/>
            <a:ext cx="863299" cy="623016"/>
          </a:xfrm>
          <a:prstGeom prst="rect">
            <a:avLst/>
          </a:prstGeom>
          <a:solidFill>
            <a:srgbClr val="00B0F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8" name="Rechthoek 17">
            <a:extLst>
              <a:ext uri="{FF2B5EF4-FFF2-40B4-BE49-F238E27FC236}">
                <a16:creationId xmlns:a16="http://schemas.microsoft.com/office/drawing/2014/main" id="{376416CA-543D-22F7-9010-EB6F39326A6C}"/>
              </a:ext>
            </a:extLst>
          </p:cNvPr>
          <p:cNvSpPr/>
          <p:nvPr userDrawn="1"/>
        </p:nvSpPr>
        <p:spPr>
          <a:xfrm>
            <a:off x="10255015" y="154710"/>
            <a:ext cx="863299" cy="623016"/>
          </a:xfrm>
          <a:prstGeom prst="rect">
            <a:avLst/>
          </a:prstGeom>
          <a:solidFill>
            <a:srgbClr val="C4308F"/>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 name="Rechthoek 18">
            <a:extLst>
              <a:ext uri="{FF2B5EF4-FFF2-40B4-BE49-F238E27FC236}">
                <a16:creationId xmlns:a16="http://schemas.microsoft.com/office/drawing/2014/main" id="{B713F4A8-B5C5-8E4D-4A60-9C61E917EE47}"/>
              </a:ext>
            </a:extLst>
          </p:cNvPr>
          <p:cNvSpPr/>
          <p:nvPr userDrawn="1"/>
        </p:nvSpPr>
        <p:spPr>
          <a:xfrm>
            <a:off x="11193234" y="154712"/>
            <a:ext cx="863299" cy="623016"/>
          </a:xfrm>
          <a:prstGeom prst="rect">
            <a:avLst/>
          </a:prstGeom>
          <a:solidFill>
            <a:srgbClr val="7030A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Rechthoek 19">
            <a:extLst>
              <a:ext uri="{FF2B5EF4-FFF2-40B4-BE49-F238E27FC236}">
                <a16:creationId xmlns:a16="http://schemas.microsoft.com/office/drawing/2014/main" id="{4B0528B6-C4FE-59FC-C004-301CE1FB92A0}"/>
              </a:ext>
            </a:extLst>
          </p:cNvPr>
          <p:cNvSpPr/>
          <p:nvPr userDrawn="1"/>
        </p:nvSpPr>
        <p:spPr>
          <a:xfrm>
            <a:off x="6506464" y="154710"/>
            <a:ext cx="863299" cy="623016"/>
          </a:xfrm>
          <a:prstGeom prst="rect">
            <a:avLst/>
          </a:prstGeom>
          <a:solidFill>
            <a:srgbClr val="FFFF0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Rechthoek 20">
            <a:extLst>
              <a:ext uri="{FF2B5EF4-FFF2-40B4-BE49-F238E27FC236}">
                <a16:creationId xmlns:a16="http://schemas.microsoft.com/office/drawing/2014/main" id="{AE12523D-24DE-C0AC-E9D1-A69F0F2DCC23}"/>
              </a:ext>
            </a:extLst>
          </p:cNvPr>
          <p:cNvSpPr/>
          <p:nvPr userDrawn="1"/>
        </p:nvSpPr>
        <p:spPr>
          <a:xfrm>
            <a:off x="7444683" y="154716"/>
            <a:ext cx="863299" cy="623016"/>
          </a:xfrm>
          <a:prstGeom prst="rect">
            <a:avLst/>
          </a:prstGeom>
          <a:solidFill>
            <a:schemeClr val="accent4">
              <a:lumMod val="40000"/>
              <a:lumOff val="60000"/>
            </a:schemeClr>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 name="Rechthoek 21">
            <a:extLst>
              <a:ext uri="{FF2B5EF4-FFF2-40B4-BE49-F238E27FC236}">
                <a16:creationId xmlns:a16="http://schemas.microsoft.com/office/drawing/2014/main" id="{56647466-A63A-AAA8-889B-3022A6AF6287}"/>
              </a:ext>
            </a:extLst>
          </p:cNvPr>
          <p:cNvSpPr/>
          <p:nvPr userDrawn="1"/>
        </p:nvSpPr>
        <p:spPr>
          <a:xfrm>
            <a:off x="8382901" y="154714"/>
            <a:ext cx="863299" cy="623016"/>
          </a:xfrm>
          <a:prstGeom prst="rect">
            <a:avLst/>
          </a:prstGeom>
          <a:solidFill>
            <a:srgbClr val="92D05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3" name="Rechthoek 22">
            <a:extLst>
              <a:ext uri="{FF2B5EF4-FFF2-40B4-BE49-F238E27FC236}">
                <a16:creationId xmlns:a16="http://schemas.microsoft.com/office/drawing/2014/main" id="{D2EC078C-CC25-54F0-3C6B-5762CB39BCFC}"/>
              </a:ext>
            </a:extLst>
          </p:cNvPr>
          <p:cNvSpPr/>
          <p:nvPr userDrawn="1"/>
        </p:nvSpPr>
        <p:spPr>
          <a:xfrm>
            <a:off x="9316799" y="154710"/>
            <a:ext cx="863299" cy="623016"/>
          </a:xfrm>
          <a:prstGeom prst="rect">
            <a:avLst/>
          </a:prstGeom>
          <a:solidFill>
            <a:srgbClr val="00B0F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4" name="Rechthoek 23">
            <a:extLst>
              <a:ext uri="{FF2B5EF4-FFF2-40B4-BE49-F238E27FC236}">
                <a16:creationId xmlns:a16="http://schemas.microsoft.com/office/drawing/2014/main" id="{E39D2043-81BB-5070-E903-ED90BA3E551C}"/>
              </a:ext>
            </a:extLst>
          </p:cNvPr>
          <p:cNvSpPr/>
          <p:nvPr userDrawn="1"/>
        </p:nvSpPr>
        <p:spPr>
          <a:xfrm>
            <a:off x="10255015" y="154710"/>
            <a:ext cx="863299" cy="623016"/>
          </a:xfrm>
          <a:prstGeom prst="rect">
            <a:avLst/>
          </a:prstGeom>
          <a:solidFill>
            <a:srgbClr val="C4308F"/>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5" name="Rechthoek 24">
            <a:extLst>
              <a:ext uri="{FF2B5EF4-FFF2-40B4-BE49-F238E27FC236}">
                <a16:creationId xmlns:a16="http://schemas.microsoft.com/office/drawing/2014/main" id="{371E97AD-D6AF-5CAE-71CF-9FE20A5DFBCB}"/>
              </a:ext>
            </a:extLst>
          </p:cNvPr>
          <p:cNvSpPr/>
          <p:nvPr userDrawn="1"/>
        </p:nvSpPr>
        <p:spPr>
          <a:xfrm>
            <a:off x="11193234" y="154712"/>
            <a:ext cx="863299" cy="623016"/>
          </a:xfrm>
          <a:prstGeom prst="rect">
            <a:avLst/>
          </a:prstGeom>
          <a:solidFill>
            <a:srgbClr val="7030A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6" name="Rechthoek 25">
            <a:extLst>
              <a:ext uri="{FF2B5EF4-FFF2-40B4-BE49-F238E27FC236}">
                <a16:creationId xmlns:a16="http://schemas.microsoft.com/office/drawing/2014/main" id="{9B7B821C-7E9E-B882-4493-0173828F841C}"/>
              </a:ext>
            </a:extLst>
          </p:cNvPr>
          <p:cNvSpPr/>
          <p:nvPr userDrawn="1"/>
        </p:nvSpPr>
        <p:spPr>
          <a:xfrm>
            <a:off x="6506464" y="154710"/>
            <a:ext cx="863299" cy="623016"/>
          </a:xfrm>
          <a:prstGeom prst="rect">
            <a:avLst/>
          </a:prstGeom>
          <a:solidFill>
            <a:srgbClr val="FFFF0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7" name="Rechthoek 26">
            <a:extLst>
              <a:ext uri="{FF2B5EF4-FFF2-40B4-BE49-F238E27FC236}">
                <a16:creationId xmlns:a16="http://schemas.microsoft.com/office/drawing/2014/main" id="{715F2039-FBEF-92BF-9C62-EEC03FFF9883}"/>
              </a:ext>
            </a:extLst>
          </p:cNvPr>
          <p:cNvSpPr/>
          <p:nvPr userDrawn="1"/>
        </p:nvSpPr>
        <p:spPr>
          <a:xfrm>
            <a:off x="7444683" y="154716"/>
            <a:ext cx="863299" cy="623016"/>
          </a:xfrm>
          <a:prstGeom prst="rect">
            <a:avLst/>
          </a:prstGeom>
          <a:solidFill>
            <a:schemeClr val="accent4">
              <a:lumMod val="40000"/>
              <a:lumOff val="60000"/>
            </a:schemeClr>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8" name="Rechthoek 27">
            <a:extLst>
              <a:ext uri="{FF2B5EF4-FFF2-40B4-BE49-F238E27FC236}">
                <a16:creationId xmlns:a16="http://schemas.microsoft.com/office/drawing/2014/main" id="{507CC68E-F165-CE55-38FE-AD841BEF5294}"/>
              </a:ext>
            </a:extLst>
          </p:cNvPr>
          <p:cNvSpPr/>
          <p:nvPr userDrawn="1"/>
        </p:nvSpPr>
        <p:spPr>
          <a:xfrm>
            <a:off x="8382901" y="154714"/>
            <a:ext cx="863299" cy="623016"/>
          </a:xfrm>
          <a:prstGeom prst="rect">
            <a:avLst/>
          </a:prstGeom>
          <a:solidFill>
            <a:srgbClr val="92D05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9" name="Rechthoek 28">
            <a:extLst>
              <a:ext uri="{FF2B5EF4-FFF2-40B4-BE49-F238E27FC236}">
                <a16:creationId xmlns:a16="http://schemas.microsoft.com/office/drawing/2014/main" id="{542133D0-05B2-A422-5CD4-9C86A83EA52D}"/>
              </a:ext>
            </a:extLst>
          </p:cNvPr>
          <p:cNvSpPr/>
          <p:nvPr userDrawn="1"/>
        </p:nvSpPr>
        <p:spPr>
          <a:xfrm>
            <a:off x="9316799" y="154710"/>
            <a:ext cx="863299" cy="623016"/>
          </a:xfrm>
          <a:prstGeom prst="rect">
            <a:avLst/>
          </a:prstGeom>
          <a:solidFill>
            <a:srgbClr val="00B0F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0" name="Rechthoek 29">
            <a:extLst>
              <a:ext uri="{FF2B5EF4-FFF2-40B4-BE49-F238E27FC236}">
                <a16:creationId xmlns:a16="http://schemas.microsoft.com/office/drawing/2014/main" id="{A68714BD-8581-61D8-A407-01E4314169D3}"/>
              </a:ext>
            </a:extLst>
          </p:cNvPr>
          <p:cNvSpPr/>
          <p:nvPr userDrawn="1"/>
        </p:nvSpPr>
        <p:spPr>
          <a:xfrm>
            <a:off x="10255015" y="154710"/>
            <a:ext cx="863299" cy="623016"/>
          </a:xfrm>
          <a:prstGeom prst="rect">
            <a:avLst/>
          </a:prstGeom>
          <a:solidFill>
            <a:srgbClr val="C4308F"/>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1" name="Rechthoek 30">
            <a:extLst>
              <a:ext uri="{FF2B5EF4-FFF2-40B4-BE49-F238E27FC236}">
                <a16:creationId xmlns:a16="http://schemas.microsoft.com/office/drawing/2014/main" id="{1F2EC2B5-B8BB-A842-A0A8-5DAF7F188279}"/>
              </a:ext>
            </a:extLst>
          </p:cNvPr>
          <p:cNvSpPr/>
          <p:nvPr userDrawn="1"/>
        </p:nvSpPr>
        <p:spPr>
          <a:xfrm>
            <a:off x="11193234" y="154712"/>
            <a:ext cx="863299" cy="623016"/>
          </a:xfrm>
          <a:prstGeom prst="rect">
            <a:avLst/>
          </a:prstGeom>
          <a:solidFill>
            <a:srgbClr val="7030A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2" name="Rechthoek 31">
            <a:extLst>
              <a:ext uri="{FF2B5EF4-FFF2-40B4-BE49-F238E27FC236}">
                <a16:creationId xmlns:a16="http://schemas.microsoft.com/office/drawing/2014/main" id="{F675E4DA-944C-310E-F5B4-27366CF4358A}"/>
              </a:ext>
            </a:extLst>
          </p:cNvPr>
          <p:cNvSpPr/>
          <p:nvPr userDrawn="1"/>
        </p:nvSpPr>
        <p:spPr>
          <a:xfrm>
            <a:off x="6506464" y="154710"/>
            <a:ext cx="863299" cy="623016"/>
          </a:xfrm>
          <a:prstGeom prst="rect">
            <a:avLst/>
          </a:prstGeom>
          <a:solidFill>
            <a:srgbClr val="FFFF0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3" name="Rechthoek 32">
            <a:extLst>
              <a:ext uri="{FF2B5EF4-FFF2-40B4-BE49-F238E27FC236}">
                <a16:creationId xmlns:a16="http://schemas.microsoft.com/office/drawing/2014/main" id="{0BA1885A-CFFE-189C-34E9-58E29E91A351}"/>
              </a:ext>
            </a:extLst>
          </p:cNvPr>
          <p:cNvSpPr/>
          <p:nvPr userDrawn="1"/>
        </p:nvSpPr>
        <p:spPr>
          <a:xfrm>
            <a:off x="7444683" y="154716"/>
            <a:ext cx="863299" cy="623016"/>
          </a:xfrm>
          <a:prstGeom prst="rect">
            <a:avLst/>
          </a:prstGeom>
          <a:solidFill>
            <a:schemeClr val="accent4">
              <a:lumMod val="40000"/>
              <a:lumOff val="60000"/>
            </a:schemeClr>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4" name="Rechthoek 33">
            <a:extLst>
              <a:ext uri="{FF2B5EF4-FFF2-40B4-BE49-F238E27FC236}">
                <a16:creationId xmlns:a16="http://schemas.microsoft.com/office/drawing/2014/main" id="{920BF3E1-E1B2-839F-1D1A-880631309676}"/>
              </a:ext>
            </a:extLst>
          </p:cNvPr>
          <p:cNvSpPr/>
          <p:nvPr userDrawn="1"/>
        </p:nvSpPr>
        <p:spPr>
          <a:xfrm>
            <a:off x="8382901" y="154714"/>
            <a:ext cx="863299" cy="623016"/>
          </a:xfrm>
          <a:prstGeom prst="rect">
            <a:avLst/>
          </a:prstGeom>
          <a:solidFill>
            <a:srgbClr val="92D05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5" name="Rechthoek 34">
            <a:extLst>
              <a:ext uri="{FF2B5EF4-FFF2-40B4-BE49-F238E27FC236}">
                <a16:creationId xmlns:a16="http://schemas.microsoft.com/office/drawing/2014/main" id="{43A477EB-FDA9-6430-4861-8F65434BB57B}"/>
              </a:ext>
            </a:extLst>
          </p:cNvPr>
          <p:cNvSpPr/>
          <p:nvPr userDrawn="1"/>
        </p:nvSpPr>
        <p:spPr>
          <a:xfrm>
            <a:off x="9316799" y="154710"/>
            <a:ext cx="863299" cy="623016"/>
          </a:xfrm>
          <a:prstGeom prst="rect">
            <a:avLst/>
          </a:prstGeom>
          <a:solidFill>
            <a:srgbClr val="00B0F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6" name="Rechthoek 35">
            <a:extLst>
              <a:ext uri="{FF2B5EF4-FFF2-40B4-BE49-F238E27FC236}">
                <a16:creationId xmlns:a16="http://schemas.microsoft.com/office/drawing/2014/main" id="{853503C8-8CBC-0AD6-B0FF-359B3281ABC3}"/>
              </a:ext>
            </a:extLst>
          </p:cNvPr>
          <p:cNvSpPr/>
          <p:nvPr userDrawn="1"/>
        </p:nvSpPr>
        <p:spPr>
          <a:xfrm>
            <a:off x="10255015" y="154710"/>
            <a:ext cx="863299" cy="623016"/>
          </a:xfrm>
          <a:prstGeom prst="rect">
            <a:avLst/>
          </a:prstGeom>
          <a:solidFill>
            <a:srgbClr val="C4308F"/>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7" name="Rechthoek 36">
            <a:extLst>
              <a:ext uri="{FF2B5EF4-FFF2-40B4-BE49-F238E27FC236}">
                <a16:creationId xmlns:a16="http://schemas.microsoft.com/office/drawing/2014/main" id="{551C947F-F299-0107-AC08-6BEC7F0074B2}"/>
              </a:ext>
            </a:extLst>
          </p:cNvPr>
          <p:cNvSpPr/>
          <p:nvPr userDrawn="1"/>
        </p:nvSpPr>
        <p:spPr>
          <a:xfrm>
            <a:off x="11193234" y="154712"/>
            <a:ext cx="863299" cy="623016"/>
          </a:xfrm>
          <a:prstGeom prst="rect">
            <a:avLst/>
          </a:prstGeom>
          <a:solidFill>
            <a:srgbClr val="7030A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8" name="Rechthoek 37">
            <a:extLst>
              <a:ext uri="{FF2B5EF4-FFF2-40B4-BE49-F238E27FC236}">
                <a16:creationId xmlns:a16="http://schemas.microsoft.com/office/drawing/2014/main" id="{9436F0AE-9626-01E4-4910-6F32B8008AFA}"/>
              </a:ext>
            </a:extLst>
          </p:cNvPr>
          <p:cNvSpPr/>
          <p:nvPr userDrawn="1"/>
        </p:nvSpPr>
        <p:spPr>
          <a:xfrm>
            <a:off x="6506464" y="154710"/>
            <a:ext cx="863299" cy="623016"/>
          </a:xfrm>
          <a:prstGeom prst="rect">
            <a:avLst/>
          </a:prstGeom>
          <a:solidFill>
            <a:srgbClr val="FFFF0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9" name="Rechthoek 38">
            <a:extLst>
              <a:ext uri="{FF2B5EF4-FFF2-40B4-BE49-F238E27FC236}">
                <a16:creationId xmlns:a16="http://schemas.microsoft.com/office/drawing/2014/main" id="{5998A3D7-4488-F6B1-71DC-79EEE91E207F}"/>
              </a:ext>
            </a:extLst>
          </p:cNvPr>
          <p:cNvSpPr/>
          <p:nvPr userDrawn="1"/>
        </p:nvSpPr>
        <p:spPr>
          <a:xfrm>
            <a:off x="7444683" y="154716"/>
            <a:ext cx="863299" cy="623016"/>
          </a:xfrm>
          <a:prstGeom prst="rect">
            <a:avLst/>
          </a:prstGeom>
          <a:solidFill>
            <a:schemeClr val="accent4">
              <a:lumMod val="40000"/>
              <a:lumOff val="60000"/>
            </a:schemeClr>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0" name="Rechthoek 39">
            <a:extLst>
              <a:ext uri="{FF2B5EF4-FFF2-40B4-BE49-F238E27FC236}">
                <a16:creationId xmlns:a16="http://schemas.microsoft.com/office/drawing/2014/main" id="{7D348ED9-1CD5-C236-5934-4293472B97B9}"/>
              </a:ext>
            </a:extLst>
          </p:cNvPr>
          <p:cNvSpPr/>
          <p:nvPr userDrawn="1"/>
        </p:nvSpPr>
        <p:spPr>
          <a:xfrm>
            <a:off x="8382901" y="154714"/>
            <a:ext cx="863299" cy="623016"/>
          </a:xfrm>
          <a:prstGeom prst="rect">
            <a:avLst/>
          </a:prstGeom>
          <a:solidFill>
            <a:srgbClr val="92D05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1" name="Rechthoek 40">
            <a:extLst>
              <a:ext uri="{FF2B5EF4-FFF2-40B4-BE49-F238E27FC236}">
                <a16:creationId xmlns:a16="http://schemas.microsoft.com/office/drawing/2014/main" id="{E4A0D6EE-11D2-7B31-6F2A-DFC03CDB0D09}"/>
              </a:ext>
            </a:extLst>
          </p:cNvPr>
          <p:cNvSpPr/>
          <p:nvPr userDrawn="1"/>
        </p:nvSpPr>
        <p:spPr>
          <a:xfrm>
            <a:off x="9316799" y="154710"/>
            <a:ext cx="863299" cy="623016"/>
          </a:xfrm>
          <a:prstGeom prst="rect">
            <a:avLst/>
          </a:prstGeom>
          <a:solidFill>
            <a:srgbClr val="00B0F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2" name="Rechthoek 41">
            <a:extLst>
              <a:ext uri="{FF2B5EF4-FFF2-40B4-BE49-F238E27FC236}">
                <a16:creationId xmlns:a16="http://schemas.microsoft.com/office/drawing/2014/main" id="{36309DE8-D09B-F324-7478-5A21980BD75A}"/>
              </a:ext>
            </a:extLst>
          </p:cNvPr>
          <p:cNvSpPr/>
          <p:nvPr userDrawn="1"/>
        </p:nvSpPr>
        <p:spPr>
          <a:xfrm>
            <a:off x="10255015" y="154710"/>
            <a:ext cx="863299" cy="623016"/>
          </a:xfrm>
          <a:prstGeom prst="rect">
            <a:avLst/>
          </a:prstGeom>
          <a:solidFill>
            <a:srgbClr val="C4308F"/>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3" name="Rechthoek 42">
            <a:extLst>
              <a:ext uri="{FF2B5EF4-FFF2-40B4-BE49-F238E27FC236}">
                <a16:creationId xmlns:a16="http://schemas.microsoft.com/office/drawing/2014/main" id="{DFD73C72-5B71-6FD1-AA47-DC5A47F144CA}"/>
              </a:ext>
            </a:extLst>
          </p:cNvPr>
          <p:cNvSpPr/>
          <p:nvPr userDrawn="1"/>
        </p:nvSpPr>
        <p:spPr>
          <a:xfrm>
            <a:off x="11193234" y="154712"/>
            <a:ext cx="863299" cy="623016"/>
          </a:xfrm>
          <a:prstGeom prst="rect">
            <a:avLst/>
          </a:prstGeom>
          <a:solidFill>
            <a:srgbClr val="7030A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4" name="Rechthoek 43">
            <a:extLst>
              <a:ext uri="{FF2B5EF4-FFF2-40B4-BE49-F238E27FC236}">
                <a16:creationId xmlns:a16="http://schemas.microsoft.com/office/drawing/2014/main" id="{01DFC55C-0EF2-AD9D-652A-F85A7432BC25}"/>
              </a:ext>
            </a:extLst>
          </p:cNvPr>
          <p:cNvSpPr/>
          <p:nvPr userDrawn="1"/>
        </p:nvSpPr>
        <p:spPr>
          <a:xfrm>
            <a:off x="6506464" y="154710"/>
            <a:ext cx="863299" cy="623016"/>
          </a:xfrm>
          <a:prstGeom prst="rect">
            <a:avLst/>
          </a:prstGeom>
          <a:solidFill>
            <a:srgbClr val="FFFF0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5" name="Rechthoek 44">
            <a:extLst>
              <a:ext uri="{FF2B5EF4-FFF2-40B4-BE49-F238E27FC236}">
                <a16:creationId xmlns:a16="http://schemas.microsoft.com/office/drawing/2014/main" id="{4EB5C65C-3EB3-72B1-B01E-D33B0297F3B6}"/>
              </a:ext>
            </a:extLst>
          </p:cNvPr>
          <p:cNvSpPr/>
          <p:nvPr userDrawn="1"/>
        </p:nvSpPr>
        <p:spPr>
          <a:xfrm>
            <a:off x="7444683" y="154716"/>
            <a:ext cx="863299" cy="623016"/>
          </a:xfrm>
          <a:prstGeom prst="rect">
            <a:avLst/>
          </a:prstGeom>
          <a:solidFill>
            <a:schemeClr val="accent4">
              <a:lumMod val="40000"/>
              <a:lumOff val="60000"/>
            </a:schemeClr>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6" name="Rechthoek 45">
            <a:extLst>
              <a:ext uri="{FF2B5EF4-FFF2-40B4-BE49-F238E27FC236}">
                <a16:creationId xmlns:a16="http://schemas.microsoft.com/office/drawing/2014/main" id="{F4DE49F5-88A7-D87C-55C9-8C3EE8576D7E}"/>
              </a:ext>
            </a:extLst>
          </p:cNvPr>
          <p:cNvSpPr/>
          <p:nvPr userDrawn="1"/>
        </p:nvSpPr>
        <p:spPr>
          <a:xfrm>
            <a:off x="8382901" y="154714"/>
            <a:ext cx="863299" cy="623016"/>
          </a:xfrm>
          <a:prstGeom prst="rect">
            <a:avLst/>
          </a:prstGeom>
          <a:solidFill>
            <a:srgbClr val="92D05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7" name="Rechthoek 46">
            <a:extLst>
              <a:ext uri="{FF2B5EF4-FFF2-40B4-BE49-F238E27FC236}">
                <a16:creationId xmlns:a16="http://schemas.microsoft.com/office/drawing/2014/main" id="{606D057C-DC7B-90C8-ADDF-178B5BE192AE}"/>
              </a:ext>
            </a:extLst>
          </p:cNvPr>
          <p:cNvSpPr/>
          <p:nvPr userDrawn="1"/>
        </p:nvSpPr>
        <p:spPr>
          <a:xfrm>
            <a:off x="9316799" y="154710"/>
            <a:ext cx="863299" cy="623016"/>
          </a:xfrm>
          <a:prstGeom prst="rect">
            <a:avLst/>
          </a:prstGeom>
          <a:solidFill>
            <a:srgbClr val="00B0F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8" name="Rechthoek 47">
            <a:extLst>
              <a:ext uri="{FF2B5EF4-FFF2-40B4-BE49-F238E27FC236}">
                <a16:creationId xmlns:a16="http://schemas.microsoft.com/office/drawing/2014/main" id="{1F94D6C7-7BFC-B25C-F489-D7F9A26BA227}"/>
              </a:ext>
            </a:extLst>
          </p:cNvPr>
          <p:cNvSpPr/>
          <p:nvPr userDrawn="1"/>
        </p:nvSpPr>
        <p:spPr>
          <a:xfrm>
            <a:off x="10255015" y="154710"/>
            <a:ext cx="863299" cy="623016"/>
          </a:xfrm>
          <a:prstGeom prst="rect">
            <a:avLst/>
          </a:prstGeom>
          <a:solidFill>
            <a:srgbClr val="C4308F"/>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9" name="Rechthoek 48">
            <a:extLst>
              <a:ext uri="{FF2B5EF4-FFF2-40B4-BE49-F238E27FC236}">
                <a16:creationId xmlns:a16="http://schemas.microsoft.com/office/drawing/2014/main" id="{95692377-517A-DF6C-F0B5-644161133578}"/>
              </a:ext>
            </a:extLst>
          </p:cNvPr>
          <p:cNvSpPr/>
          <p:nvPr userDrawn="1"/>
        </p:nvSpPr>
        <p:spPr>
          <a:xfrm>
            <a:off x="11193234" y="154712"/>
            <a:ext cx="863299" cy="623016"/>
          </a:xfrm>
          <a:prstGeom prst="rect">
            <a:avLst/>
          </a:prstGeom>
          <a:solidFill>
            <a:srgbClr val="7030A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870841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Lee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926019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lofon">
    <p:spTree>
      <p:nvGrpSpPr>
        <p:cNvPr id="1" name=""/>
        <p:cNvGrpSpPr/>
        <p:nvPr/>
      </p:nvGrpSpPr>
      <p:grpSpPr>
        <a:xfrm>
          <a:off x="0" y="0"/>
          <a:ext cx="0" cy="0"/>
          <a:chOff x="0" y="0"/>
          <a:chExt cx="0" cy="0"/>
        </a:xfrm>
      </p:grpSpPr>
      <p:pic>
        <p:nvPicPr>
          <p:cNvPr id="9" name="Logo">
            <a:extLst>
              <a:ext uri="{FF2B5EF4-FFF2-40B4-BE49-F238E27FC236}">
                <a16:creationId xmlns:a16="http://schemas.microsoft.com/office/drawing/2014/main" id="{774BDE8E-AC60-00E6-7A5D-2CD0F6082A44}"/>
              </a:ext>
            </a:extLst>
          </p:cNvPr>
          <p:cNvPicPr>
            <a:picLocks noChangeAspect="1"/>
          </p:cNvPicPr>
          <p:nvPr userDrawn="1"/>
        </p:nvPicPr>
        <p:blipFill>
          <a:blip r:embed="rId2" cstate="hqprint">
            <a:extLst>
              <a:ext uri="{28A0092B-C50C-407E-A947-70E740481C1C}">
                <a14:useLocalDpi xmlns:a14="http://schemas.microsoft.com/office/drawing/2010/main" val="0"/>
              </a:ext>
            </a:extLst>
          </a:blip>
          <a:srcRect/>
          <a:stretch/>
        </p:blipFill>
        <p:spPr>
          <a:xfrm>
            <a:off x="0" y="0"/>
            <a:ext cx="3951905" cy="1524067"/>
          </a:xfrm>
          <a:prstGeom prst="rect">
            <a:avLst/>
          </a:prstGeom>
        </p:spPr>
      </p:pic>
      <p:sp>
        <p:nvSpPr>
          <p:cNvPr id="10" name="Afdekking">
            <a:extLst>
              <a:ext uri="{FF2B5EF4-FFF2-40B4-BE49-F238E27FC236}">
                <a16:creationId xmlns:a16="http://schemas.microsoft.com/office/drawing/2014/main" id="{224C745A-ABAD-CD34-9E10-1E18A9014E2B}"/>
              </a:ext>
            </a:extLst>
          </p:cNvPr>
          <p:cNvSpPr/>
          <p:nvPr userDrawn="1"/>
        </p:nvSpPr>
        <p:spPr>
          <a:xfrm>
            <a:off x="1165860" y="1165860"/>
            <a:ext cx="2729017" cy="3352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Afdekking">
            <a:extLst>
              <a:ext uri="{FF2B5EF4-FFF2-40B4-BE49-F238E27FC236}">
                <a16:creationId xmlns:a16="http://schemas.microsoft.com/office/drawing/2014/main" id="{D6491848-5857-426F-A0E0-71CC9D8D068C}"/>
              </a:ext>
            </a:extLst>
          </p:cNvPr>
          <p:cNvSpPr/>
          <p:nvPr userDrawn="1"/>
        </p:nvSpPr>
        <p:spPr>
          <a:xfrm>
            <a:off x="1233817" y="1233835"/>
            <a:ext cx="2888087" cy="3548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905"/>
          </a:p>
        </p:txBody>
      </p:sp>
      <p:sp>
        <p:nvSpPr>
          <p:cNvPr id="2" name="Achtergrond">
            <a:extLst>
              <a:ext uri="{FF2B5EF4-FFF2-40B4-BE49-F238E27FC236}">
                <a16:creationId xmlns:a16="http://schemas.microsoft.com/office/drawing/2014/main" id="{CCB6144E-F24A-419F-9D1F-07F9AA532BE4}"/>
              </a:ext>
            </a:extLst>
          </p:cNvPr>
          <p:cNvSpPr/>
          <p:nvPr userDrawn="1"/>
        </p:nvSpPr>
        <p:spPr>
          <a:xfrm>
            <a:off x="0" y="1491893"/>
            <a:ext cx="12192000" cy="5366108"/>
          </a:xfrm>
          <a:prstGeom prst="rect">
            <a:avLst/>
          </a:prstGeom>
          <a:solidFill>
            <a:srgbClr val="0084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905"/>
          </a:p>
        </p:txBody>
      </p:sp>
      <p:pic>
        <p:nvPicPr>
          <p:cNvPr id="7" name="Beeldmerk">
            <a:extLst>
              <a:ext uri="{FF2B5EF4-FFF2-40B4-BE49-F238E27FC236}">
                <a16:creationId xmlns:a16="http://schemas.microsoft.com/office/drawing/2014/main" id="{566BA344-8A53-E077-166E-0D2A4313E824}"/>
              </a:ext>
            </a:extLst>
          </p:cNvPr>
          <p:cNvPicPr>
            <a:picLocks noChangeAspect="1"/>
          </p:cNvPicPr>
          <p:nvPr userDrawn="1"/>
        </p:nvPicPr>
        <p:blipFill>
          <a:blip r:embed="rId3" cstate="hqprint">
            <a:extLst>
              <a:ext uri="{28A0092B-C50C-407E-A947-70E740481C1C}">
                <a14:useLocalDpi xmlns:a14="http://schemas.microsoft.com/office/drawing/2010/main" val="0"/>
              </a:ext>
            </a:extLst>
          </a:blip>
          <a:srcRect/>
          <a:stretch/>
        </p:blipFill>
        <p:spPr>
          <a:xfrm>
            <a:off x="2089573" y="2993033"/>
            <a:ext cx="1862332" cy="1863856"/>
          </a:xfrm>
          <a:prstGeom prst="rect">
            <a:avLst/>
          </a:prstGeom>
        </p:spPr>
      </p:pic>
      <p:sp>
        <p:nvSpPr>
          <p:cNvPr id="4" name="Tekstvak 3">
            <a:extLst>
              <a:ext uri="{FF2B5EF4-FFF2-40B4-BE49-F238E27FC236}">
                <a16:creationId xmlns:a16="http://schemas.microsoft.com/office/drawing/2014/main" id="{21E8E585-E794-D9F6-017E-CD1520C6822F}"/>
              </a:ext>
            </a:extLst>
          </p:cNvPr>
          <p:cNvSpPr txBox="1"/>
          <p:nvPr userDrawn="1"/>
        </p:nvSpPr>
        <p:spPr>
          <a:xfrm>
            <a:off x="4320000" y="2520000"/>
            <a:ext cx="6096000" cy="316240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050" b="1" i="0" u="none" strike="noStrike" kern="1200" cap="none" spc="0" normalizeH="0" baseline="0" noProof="0" dirty="0">
                <a:ln>
                  <a:noFill/>
                </a:ln>
                <a:solidFill>
                  <a:prstClr val="white"/>
                </a:solidFill>
                <a:effectLst/>
                <a:uLnTx/>
                <a:uFillTx/>
                <a:latin typeface="Calibri" panose="020F0502020204030204"/>
                <a:ea typeface="+mn-ea"/>
                <a:cs typeface="+mn-cs"/>
              </a:rPr>
              <a:t>Toolkit Bouwstenen voor effectieve docentprofessionalisering</a:t>
            </a:r>
            <a:br>
              <a:rPr kumimoji="0" lang="nl-NL" sz="105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nl-NL" sz="1050" b="0" i="0" u="none" strike="noStrike" kern="1200" cap="none" spc="0" normalizeH="0" baseline="0" noProof="0" dirty="0">
                <a:ln>
                  <a:noFill/>
                </a:ln>
                <a:solidFill>
                  <a:prstClr val="white"/>
                </a:solidFill>
                <a:effectLst/>
                <a:uLnTx/>
                <a:uFillTx/>
                <a:latin typeface="Calibri" panose="020F0502020204030204"/>
                <a:ea typeface="+mn-ea"/>
                <a:cs typeface="+mn-cs"/>
              </a:rPr>
              <a:t>Versie 1.0</a:t>
            </a:r>
            <a:br>
              <a:rPr kumimoji="0" lang="nl-NL" sz="105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nl-NL" sz="1050" b="0" i="0" u="none" strike="noStrike" kern="1200" cap="none" spc="0" normalizeH="0" baseline="0" noProof="0" dirty="0">
                <a:ln>
                  <a:noFill/>
                </a:ln>
                <a:solidFill>
                  <a:prstClr val="white"/>
                </a:solidFill>
                <a:effectLst/>
                <a:uLnTx/>
                <a:uFillTx/>
                <a:latin typeface="Calibri" panose="020F0502020204030204"/>
                <a:ea typeface="+mn-ea"/>
                <a:cs typeface="+mn-cs"/>
              </a:rPr>
              <a:t>Versnellingsplan Onderwijsinnovatie met ICT</a:t>
            </a:r>
            <a:br>
              <a:rPr kumimoji="0" lang="nl-NL" sz="1050" b="0" i="0" u="none" strike="noStrike" kern="1200" cap="none" spc="0" normalizeH="0" baseline="0" noProof="0" dirty="0">
                <a:ln>
                  <a:noFill/>
                </a:ln>
                <a:solidFill>
                  <a:prstClr val="white"/>
                </a:solidFill>
                <a:effectLst/>
                <a:uLnTx/>
                <a:uFillTx/>
                <a:latin typeface="Calibri" panose="020F0502020204030204"/>
                <a:ea typeface="+mn-ea"/>
                <a:cs typeface="+mn-cs"/>
              </a:rPr>
            </a:br>
            <a:br>
              <a:rPr kumimoji="0" lang="nl-NL" sz="105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nl-NL" sz="1050" b="0" i="0" u="none" strike="noStrike" kern="1200" cap="none" spc="0" normalizeH="0" baseline="0" noProof="0" dirty="0">
                <a:ln>
                  <a:noFill/>
                </a:ln>
                <a:solidFill>
                  <a:prstClr val="white"/>
                </a:solidFill>
                <a:effectLst/>
                <a:uLnTx/>
                <a:uFillTx/>
                <a:latin typeface="Calibri" panose="020F0502020204030204"/>
                <a:ea typeface="+mn-ea"/>
                <a:cs typeface="+mn-cs"/>
              </a:rPr>
              <a:t>Auteurs:</a:t>
            </a:r>
            <a:br>
              <a:rPr kumimoji="0" lang="nl-NL" sz="105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nl-NL" sz="1050" b="0" i="0" u="none" strike="noStrike" kern="1200" cap="none" spc="0" normalizeH="0" baseline="0" noProof="0" dirty="0">
                <a:ln>
                  <a:noFill/>
                </a:ln>
                <a:solidFill>
                  <a:prstClr val="white"/>
                </a:solidFill>
                <a:effectLst/>
                <a:uLnTx/>
                <a:uFillTx/>
                <a:latin typeface="Calibri" panose="020F0502020204030204"/>
                <a:ea typeface="+mn-ea"/>
                <a:cs typeface="+mn-cs"/>
              </a:rPr>
              <a:t>Kees Ritmeester</a:t>
            </a:r>
            <a:br>
              <a:rPr kumimoji="0" lang="nl-NL" sz="105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nl-NL" sz="1050" b="0" i="0" u="none" strike="noStrike" kern="1200" cap="none" spc="0" normalizeH="0" baseline="0" noProof="0" dirty="0">
                <a:ln>
                  <a:noFill/>
                </a:ln>
                <a:solidFill>
                  <a:prstClr val="white"/>
                </a:solidFill>
                <a:effectLst/>
                <a:uLnTx/>
                <a:uFillTx/>
                <a:latin typeface="Calibri" panose="020F0502020204030204"/>
                <a:ea typeface="+mn-ea"/>
                <a:cs typeface="+mn-cs"/>
              </a:rPr>
              <a:t>Wieteke Boulogne</a:t>
            </a:r>
            <a:br>
              <a:rPr kumimoji="0" lang="nl-NL" sz="105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nl-NL" sz="1050" b="0" i="0" u="none" strike="noStrike" kern="1200" cap="none" spc="0" normalizeH="0" baseline="0" noProof="0" dirty="0">
                <a:ln>
                  <a:noFill/>
                </a:ln>
                <a:solidFill>
                  <a:prstClr val="white"/>
                </a:solidFill>
                <a:effectLst/>
                <a:uLnTx/>
                <a:uFillTx/>
                <a:latin typeface="Calibri" panose="020F0502020204030204"/>
                <a:ea typeface="+mn-ea"/>
                <a:cs typeface="+mn-cs"/>
              </a:rPr>
              <a:t>Met dank aan alle zoneleden van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050" b="0" i="0" u="none" strike="noStrike" kern="1200" cap="none" spc="0" normalizeH="0" baseline="0" noProof="0" dirty="0">
                <a:ln>
                  <a:noFill/>
                </a:ln>
                <a:solidFill>
                  <a:prstClr val="white"/>
                </a:solidFill>
                <a:effectLst/>
                <a:uLnTx/>
                <a:uFillTx/>
                <a:latin typeface="Calibri" panose="020F0502020204030204"/>
                <a:ea typeface="+mn-ea"/>
                <a:cs typeface="+mn-cs"/>
              </a:rPr>
              <a:t>de zone Docentprofessionalisering en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050" b="0" i="0" u="none" strike="noStrike" kern="1200" cap="none" spc="0" normalizeH="0" baseline="0" noProof="0" dirty="0">
                <a:ln>
                  <a:noFill/>
                </a:ln>
                <a:solidFill>
                  <a:prstClr val="white"/>
                </a:solidFill>
                <a:effectLst/>
                <a:uLnTx/>
                <a:uFillTx/>
                <a:latin typeface="Calibri" panose="020F0502020204030204"/>
                <a:ea typeface="+mn-ea"/>
                <a:cs typeface="+mn-cs"/>
              </a:rPr>
              <a:t>MSG </a:t>
            </a:r>
            <a:r>
              <a:rPr kumimoji="0" lang="nl-NL" sz="1050" b="0" i="0" u="none" strike="noStrike" kern="1200" cap="none" spc="0" normalizeH="0" baseline="0" noProof="0" dirty="0" err="1">
                <a:ln>
                  <a:noFill/>
                </a:ln>
                <a:solidFill>
                  <a:prstClr val="white"/>
                </a:solidFill>
                <a:effectLst/>
                <a:uLnTx/>
                <a:uFillTx/>
                <a:latin typeface="Calibri" panose="020F0502020204030204"/>
                <a:ea typeface="+mn-ea"/>
                <a:cs typeface="+mn-cs"/>
              </a:rPr>
              <a:t>Sustainable</a:t>
            </a:r>
            <a:r>
              <a:rPr kumimoji="0" lang="nl-NL" sz="1050" b="0" i="0"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nl-NL" sz="1050" b="0" i="0" u="none" strike="noStrike" kern="1200" cap="none" spc="0" normalizeH="0" baseline="0" noProof="0" dirty="0" err="1">
                <a:ln>
                  <a:noFill/>
                </a:ln>
                <a:solidFill>
                  <a:prstClr val="white"/>
                </a:solidFill>
                <a:effectLst/>
                <a:uLnTx/>
                <a:uFillTx/>
                <a:latin typeface="Calibri" panose="020F0502020204030204"/>
                <a:ea typeface="+mn-ea"/>
                <a:cs typeface="+mn-cs"/>
              </a:rPr>
              <a:t>Strategies</a:t>
            </a:r>
            <a:br>
              <a:rPr kumimoji="0" lang="nl-NL" sz="1050" b="0" i="0" u="none" strike="noStrike" kern="1200" cap="none" spc="0" normalizeH="0" baseline="0" noProof="0" dirty="0">
                <a:ln>
                  <a:noFill/>
                </a:ln>
                <a:solidFill>
                  <a:prstClr val="white"/>
                </a:solidFill>
                <a:effectLst/>
                <a:uLnTx/>
                <a:uFillTx/>
                <a:latin typeface="Calibri" panose="020F0502020204030204"/>
                <a:ea typeface="+mn-ea"/>
                <a:cs typeface="+mn-cs"/>
              </a:rPr>
            </a:br>
            <a:br>
              <a:rPr kumimoji="0" lang="nl-NL" sz="105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nl-NL" sz="1050" b="0" i="0" u="none" strike="noStrike" kern="1200" cap="none" spc="0" normalizeH="0" baseline="0" noProof="0" dirty="0">
                <a:ln>
                  <a:noFill/>
                </a:ln>
                <a:solidFill>
                  <a:prstClr val="white"/>
                </a:solidFill>
                <a:effectLst/>
                <a:uLnTx/>
                <a:uFillTx/>
                <a:latin typeface="Calibri" panose="020F0502020204030204"/>
                <a:ea typeface="+mn-ea"/>
                <a:cs typeface="+mn-cs"/>
              </a:rPr>
              <a:t>Betrokken onderzoekers:</a:t>
            </a:r>
            <a:br>
              <a:rPr kumimoji="0" lang="nl-NL" sz="105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nl-NL" sz="1050" b="0" i="0" u="none" strike="noStrike" kern="1200" cap="none" spc="0" normalizeH="0" baseline="0" noProof="0" dirty="0">
                <a:ln>
                  <a:noFill/>
                </a:ln>
                <a:solidFill>
                  <a:prstClr val="white"/>
                </a:solidFill>
                <a:effectLst/>
                <a:uLnTx/>
                <a:uFillTx/>
                <a:latin typeface="Calibri" panose="020F0502020204030204"/>
                <a:ea typeface="+mn-ea"/>
                <a:cs typeface="+mn-cs"/>
              </a:rPr>
              <a:t>Dorien </a:t>
            </a:r>
            <a:r>
              <a:rPr kumimoji="0" lang="nl-NL" sz="1050" b="0" i="0" u="none" strike="noStrike" kern="1200" cap="none" spc="0" normalizeH="0" baseline="0" noProof="0" dirty="0" err="1">
                <a:ln>
                  <a:noFill/>
                </a:ln>
                <a:solidFill>
                  <a:prstClr val="white"/>
                </a:solidFill>
                <a:effectLst/>
                <a:uLnTx/>
                <a:uFillTx/>
                <a:latin typeface="Calibri" panose="020F0502020204030204"/>
                <a:ea typeface="+mn-ea"/>
                <a:cs typeface="+mn-cs"/>
              </a:rPr>
              <a:t>Hopster</a:t>
            </a:r>
            <a:r>
              <a:rPr kumimoji="0" lang="nl-NL" sz="1050" b="0" i="0" u="none" strike="noStrike" kern="1200" cap="none" spc="0" normalizeH="0" baseline="0" noProof="0" dirty="0">
                <a:ln>
                  <a:noFill/>
                </a:ln>
                <a:solidFill>
                  <a:prstClr val="white"/>
                </a:solidFill>
                <a:effectLst/>
                <a:uLnTx/>
                <a:uFillTx/>
                <a:latin typeface="Calibri" panose="020F0502020204030204"/>
                <a:ea typeface="+mn-ea"/>
                <a:cs typeface="+mn-cs"/>
              </a:rPr>
              <a:t>-den Otter</a:t>
            </a:r>
            <a:br>
              <a:rPr kumimoji="0" lang="nl-NL" sz="105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nl-NL" sz="1050" b="0" i="0" u="none" strike="noStrike" kern="1200" cap="none" spc="0" normalizeH="0" baseline="0" noProof="0" dirty="0">
                <a:ln>
                  <a:noFill/>
                </a:ln>
                <a:solidFill>
                  <a:prstClr val="white"/>
                </a:solidFill>
                <a:effectLst/>
                <a:uLnTx/>
                <a:uFillTx/>
                <a:latin typeface="Calibri" panose="020F0502020204030204"/>
                <a:ea typeface="+mn-ea"/>
                <a:cs typeface="+mn-cs"/>
              </a:rPr>
              <a:t>Marlies ter Beek</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nl-NL" sz="1050" b="0" i="0" u="none" strike="noStrike" kern="1200" cap="none" spc="0" normalizeH="0" baseline="0" noProof="0" dirty="0">
                <a:ln>
                  <a:noFill/>
                </a:ln>
                <a:solidFill>
                  <a:prstClr val="white"/>
                </a:solidFill>
                <a:effectLst/>
                <a:uLnTx/>
                <a:uFillTx/>
                <a:latin typeface="Calibri" panose="020F0502020204030204"/>
                <a:ea typeface="+mn-ea"/>
                <a:cs typeface="+mn-cs"/>
              </a:rPr>
            </a:br>
            <a:r>
              <a:rPr kumimoji="0" lang="nl-NL" sz="1050" b="0" i="0" u="none" strike="noStrike" kern="1200" cap="none" spc="0" normalizeH="0" baseline="0" noProof="0" dirty="0">
                <a:ln>
                  <a:noFill/>
                </a:ln>
                <a:solidFill>
                  <a:prstClr val="white"/>
                </a:solidFill>
                <a:effectLst/>
                <a:uLnTx/>
                <a:uFillTx/>
                <a:latin typeface="Calibri" panose="020F0502020204030204"/>
                <a:ea typeface="+mn-ea"/>
                <a:cs typeface="+mn-cs"/>
              </a:rPr>
              <a:t>Op deze uitgave is de Creative </a:t>
            </a:r>
            <a:r>
              <a:rPr kumimoji="0" lang="nl-NL" sz="1050" b="0" i="0" u="none" strike="noStrike" kern="1200" cap="none" spc="0" normalizeH="0" baseline="0" noProof="0" dirty="0" err="1">
                <a:ln>
                  <a:noFill/>
                </a:ln>
                <a:solidFill>
                  <a:prstClr val="white"/>
                </a:solidFill>
                <a:effectLst/>
                <a:uLnTx/>
                <a:uFillTx/>
                <a:latin typeface="Calibri" panose="020F0502020204030204"/>
                <a:ea typeface="+mn-ea"/>
                <a:cs typeface="+mn-cs"/>
              </a:rPr>
              <a:t>Commons</a:t>
            </a:r>
            <a:r>
              <a:rPr kumimoji="0" lang="nl-NL" sz="1050" b="0" i="0" u="none" strike="noStrike" kern="1200" cap="none" spc="0" normalizeH="0" baseline="0" noProof="0" dirty="0">
                <a:ln>
                  <a:noFill/>
                </a:ln>
                <a:solidFill>
                  <a:prstClr val="white"/>
                </a:solidFill>
                <a:effectLst/>
                <a:uLnTx/>
                <a:uFillTx/>
                <a:latin typeface="Calibri" panose="020F0502020204030204"/>
                <a:ea typeface="+mn-ea"/>
                <a:cs typeface="+mn-cs"/>
              </a:rPr>
              <a:t> Naamsvermelding 4.0-licentie van toepassing. Maak bij gebruik van dit werk vermelding van de volgende referentie: Boulogne, W., &amp; Ritmeester, C.J.B. (2021). Toolkit Bouwstenen voor effectieve docentprofessionalisering in het hoger onderwijs. Versie 1.0. Utrecht: Versnellingsplan Onderwijsinnovatie met ICT.</a:t>
            </a:r>
          </a:p>
        </p:txBody>
      </p:sp>
    </p:spTree>
    <p:extLst>
      <p:ext uri="{BB962C8B-B14F-4D97-AF65-F5344CB8AC3E}">
        <p14:creationId xmlns:p14="http://schemas.microsoft.com/office/powerpoint/2010/main" val="6073254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_Titeldia">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CA10E3F7-A6F8-F38B-B158-98D302FDF29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0" y="0"/>
            <a:ext cx="11520000" cy="4610100"/>
          </a:xfrm>
          <a:prstGeom prst="rect">
            <a:avLst/>
          </a:prstGeom>
        </p:spPr>
      </p:pic>
      <p:sp>
        <p:nvSpPr>
          <p:cNvPr id="10" name="Tijdelijke aanduiding voor tekst 7">
            <a:extLst>
              <a:ext uri="{FF2B5EF4-FFF2-40B4-BE49-F238E27FC236}">
                <a16:creationId xmlns:a16="http://schemas.microsoft.com/office/drawing/2014/main" id="{23A1F7BC-A672-264E-3A1C-568E9415CC0E}"/>
              </a:ext>
            </a:extLst>
          </p:cNvPr>
          <p:cNvSpPr txBox="1">
            <a:spLocks/>
          </p:cNvSpPr>
          <p:nvPr userDrawn="1"/>
        </p:nvSpPr>
        <p:spPr>
          <a:xfrm>
            <a:off x="6493574" y="5373000"/>
            <a:ext cx="2963485" cy="269304"/>
          </a:xfrm>
          <a:prstGeom prst="rect">
            <a:avLst/>
          </a:prstGeom>
          <a:noFill/>
        </p:spPr>
        <p:txBody>
          <a:bodyPr wrap="none" lIns="0" tIns="0" rIns="144000" bIns="0" anchor="ctr" anchorCtr="0">
            <a:spAutoFit/>
          </a:bodyPr>
          <a:lstStyle>
            <a:lvl1pPr marL="0" indent="0" algn="l" defTabSz="1177226" rtl="0" eaLnBrk="1" latinLnBrk="0" hangingPunct="1">
              <a:lnSpc>
                <a:spcPct val="100000"/>
              </a:lnSpc>
              <a:spcBef>
                <a:spcPts val="0"/>
              </a:spcBef>
              <a:buClr>
                <a:schemeClr val="accent3"/>
              </a:buClr>
              <a:buFont typeface="Calibri" panose="020B0604020202020204" pitchFamily="34" charset="0"/>
              <a:buNone/>
              <a:defRPr sz="1300" kern="1200">
                <a:solidFill>
                  <a:schemeClr val="tx2"/>
                </a:solidFill>
                <a:latin typeface="Montserrat Light" panose="00000400000000000000" pitchFamily="2" charset="0"/>
                <a:ea typeface="+mn-ea"/>
                <a:cs typeface="+mn-cs"/>
              </a:defRPr>
            </a:lvl1pPr>
            <a:lvl2pPr marL="648865" indent="-324432" algn="l" defTabSz="1177226" rtl="0" eaLnBrk="1" latinLnBrk="0" hangingPunct="1">
              <a:lnSpc>
                <a:spcPct val="120000"/>
              </a:lnSpc>
              <a:spcBef>
                <a:spcPts val="0"/>
              </a:spcBef>
              <a:buClrTx/>
              <a:buFont typeface="Calibri" panose="020B0604020202020204" pitchFamily="34" charset="0"/>
              <a:buChar char="–"/>
              <a:defRPr sz="1700" kern="1200">
                <a:solidFill>
                  <a:schemeClr val="tx1"/>
                </a:solidFill>
                <a:latin typeface="+mn-lt"/>
                <a:ea typeface="+mn-ea"/>
                <a:cs typeface="+mn-cs"/>
              </a:defRPr>
            </a:lvl2pPr>
            <a:lvl3pPr marL="973299" indent="-324432" algn="l" defTabSz="1177226" rtl="0" eaLnBrk="1" latinLnBrk="0" hangingPunct="1">
              <a:lnSpc>
                <a:spcPct val="120000"/>
              </a:lnSpc>
              <a:spcBef>
                <a:spcPts val="0"/>
              </a:spcBef>
              <a:buClrTx/>
              <a:buFont typeface="Calibri" panose="020B0604020202020204" pitchFamily="34" charset="0"/>
              <a:buChar char="›"/>
              <a:defRPr sz="1700" kern="1200">
                <a:solidFill>
                  <a:schemeClr val="tx1"/>
                </a:solidFill>
                <a:latin typeface="+mn-lt"/>
                <a:ea typeface="+mn-ea"/>
                <a:cs typeface="+mn-cs"/>
              </a:defRPr>
            </a:lvl3pPr>
            <a:lvl4pPr marL="0" indent="0" algn="l" defTabSz="1177226" rtl="0" eaLnBrk="1" latinLnBrk="0" hangingPunct="1">
              <a:lnSpc>
                <a:spcPct val="120000"/>
              </a:lnSpc>
              <a:spcBef>
                <a:spcPts val="0"/>
              </a:spcBef>
              <a:buClrTx/>
              <a:buSzPct val="25000"/>
              <a:buFont typeface="Calibri" panose="020B0604030504040204" pitchFamily="34" charset="0"/>
              <a:buChar char="'"/>
              <a:defRPr sz="1700" kern="1200">
                <a:solidFill>
                  <a:schemeClr val="tx1"/>
                </a:solidFill>
                <a:latin typeface="+mn-lt"/>
                <a:ea typeface="+mn-ea"/>
                <a:cs typeface="+mn-cs"/>
              </a:defRPr>
            </a:lvl4pPr>
            <a:lvl5pPr marL="0" indent="0" algn="l" defTabSz="1177226" rtl="0" eaLnBrk="1" latinLnBrk="0" hangingPunct="1">
              <a:lnSpc>
                <a:spcPct val="120000"/>
              </a:lnSpc>
              <a:spcBef>
                <a:spcPts val="0"/>
              </a:spcBef>
              <a:buClr>
                <a:schemeClr val="tx1"/>
              </a:buClr>
              <a:buSzPct val="25000"/>
              <a:buFont typeface="Calibri" panose="020B0604030504040204" pitchFamily="34" charset="0"/>
              <a:buChar char="'"/>
              <a:defRPr sz="1700" b="1" kern="1200" cap="none" baseline="0">
                <a:solidFill>
                  <a:schemeClr val="tx2"/>
                </a:solidFill>
                <a:latin typeface="+mj-lt"/>
                <a:ea typeface="+mn-ea"/>
                <a:cs typeface="+mn-cs"/>
              </a:defRPr>
            </a:lvl5pPr>
            <a:lvl6pPr marL="3237376" indent="-294308" algn="l" defTabSz="1177226" rtl="0" eaLnBrk="1" latinLnBrk="0" hangingPunct="1">
              <a:lnSpc>
                <a:spcPct val="90000"/>
              </a:lnSpc>
              <a:spcBef>
                <a:spcPts val="643"/>
              </a:spcBef>
              <a:buFont typeface="Calibri" panose="020B0604020202020204" pitchFamily="34" charset="0"/>
              <a:buChar char="•"/>
              <a:defRPr sz="2317" kern="1200">
                <a:solidFill>
                  <a:schemeClr val="tx1"/>
                </a:solidFill>
                <a:latin typeface="+mn-lt"/>
                <a:ea typeface="+mn-ea"/>
                <a:cs typeface="+mn-cs"/>
              </a:defRPr>
            </a:lvl6pPr>
            <a:lvl7pPr marL="3825989" indent="-294308" algn="l" defTabSz="1177226" rtl="0" eaLnBrk="1" latinLnBrk="0" hangingPunct="1">
              <a:lnSpc>
                <a:spcPct val="90000"/>
              </a:lnSpc>
              <a:spcBef>
                <a:spcPts val="643"/>
              </a:spcBef>
              <a:buFont typeface="Calibri" panose="020B0604020202020204" pitchFamily="34" charset="0"/>
              <a:buChar char="•"/>
              <a:defRPr sz="2317" kern="1200">
                <a:solidFill>
                  <a:schemeClr val="tx1"/>
                </a:solidFill>
                <a:latin typeface="+mn-lt"/>
                <a:ea typeface="+mn-ea"/>
                <a:cs typeface="+mn-cs"/>
              </a:defRPr>
            </a:lvl7pPr>
            <a:lvl8pPr marL="4414602" indent="-294308" algn="l" defTabSz="1177226" rtl="0" eaLnBrk="1" latinLnBrk="0" hangingPunct="1">
              <a:lnSpc>
                <a:spcPct val="90000"/>
              </a:lnSpc>
              <a:spcBef>
                <a:spcPts val="643"/>
              </a:spcBef>
              <a:buFont typeface="Calibri" panose="020B0604020202020204" pitchFamily="34" charset="0"/>
              <a:buChar char="•"/>
              <a:defRPr sz="2317" kern="1200">
                <a:solidFill>
                  <a:schemeClr val="tx1"/>
                </a:solidFill>
                <a:latin typeface="+mn-lt"/>
                <a:ea typeface="+mn-ea"/>
                <a:cs typeface="+mn-cs"/>
              </a:defRPr>
            </a:lvl8pPr>
            <a:lvl9pPr marL="5003215" indent="-294308" algn="l" defTabSz="1177226" rtl="0" eaLnBrk="1" latinLnBrk="0" hangingPunct="1">
              <a:lnSpc>
                <a:spcPct val="90000"/>
              </a:lnSpc>
              <a:spcBef>
                <a:spcPts val="643"/>
              </a:spcBef>
              <a:buFont typeface="Calibri" panose="020B0604020202020204" pitchFamily="34" charset="0"/>
              <a:buChar char="•"/>
              <a:defRPr sz="2317" kern="1200">
                <a:solidFill>
                  <a:schemeClr val="tx1"/>
                </a:solidFill>
                <a:latin typeface="+mn-lt"/>
                <a:ea typeface="+mn-ea"/>
                <a:cs typeface="+mn-cs"/>
              </a:defRPr>
            </a:lvl9pPr>
          </a:lstStyle>
          <a:p>
            <a:r>
              <a:rPr lang="nl-NL" sz="1750" dirty="0"/>
              <a:t>docentprofessionalisering</a:t>
            </a:r>
          </a:p>
        </p:txBody>
      </p:sp>
      <p:pic>
        <p:nvPicPr>
          <p:cNvPr id="16" name="Pointer" descr="Afbeelding met object, klok&#10;&#10;Automatisch gegenereerde beschrijving">
            <a:extLst>
              <a:ext uri="{FF2B5EF4-FFF2-40B4-BE49-F238E27FC236}">
                <a16:creationId xmlns:a16="http://schemas.microsoft.com/office/drawing/2014/main" id="{BC8C366E-4BA5-272F-6007-2D53C8AE935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056488" y="448919"/>
            <a:ext cx="4464000" cy="3766225"/>
          </a:xfrm>
          <a:prstGeom prst="rect">
            <a:avLst/>
          </a:prstGeom>
        </p:spPr>
      </p:pic>
      <p:sp>
        <p:nvSpPr>
          <p:cNvPr id="17" name="Witte driehoek">
            <a:extLst>
              <a:ext uri="{FF2B5EF4-FFF2-40B4-BE49-F238E27FC236}">
                <a16:creationId xmlns:a16="http://schemas.microsoft.com/office/drawing/2014/main" id="{8594356A-BF03-51AC-4BF8-DC24247C657D}"/>
              </a:ext>
            </a:extLst>
          </p:cNvPr>
          <p:cNvSpPr/>
          <p:nvPr userDrawn="1"/>
        </p:nvSpPr>
        <p:spPr>
          <a:xfrm rot="16200000">
            <a:off x="10596986" y="3817020"/>
            <a:ext cx="926309" cy="920694"/>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8" name="Kleur driehoek">
            <a:extLst>
              <a:ext uri="{FF2B5EF4-FFF2-40B4-BE49-F238E27FC236}">
                <a16:creationId xmlns:a16="http://schemas.microsoft.com/office/drawing/2014/main" id="{ED5DBAB3-ABD3-918C-5C9D-D578D9D862C2}"/>
              </a:ext>
            </a:extLst>
          </p:cNvPr>
          <p:cNvSpPr/>
          <p:nvPr userDrawn="1"/>
        </p:nvSpPr>
        <p:spPr>
          <a:xfrm rot="5400000">
            <a:off x="6045424" y="5331198"/>
            <a:ext cx="382452" cy="380133"/>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9" name="Logo">
            <a:extLst>
              <a:ext uri="{FF2B5EF4-FFF2-40B4-BE49-F238E27FC236}">
                <a16:creationId xmlns:a16="http://schemas.microsoft.com/office/drawing/2014/main" id="{340CB3BB-0B81-8DE3-1AD1-C4C940A25F2F}"/>
              </a:ext>
            </a:extLst>
          </p:cNvPr>
          <p:cNvPicPr>
            <a:picLocks noChangeAspect="1"/>
          </p:cNvPicPr>
          <p:nvPr userDrawn="1"/>
        </p:nvPicPr>
        <p:blipFill rotWithShape="1">
          <a:blip r:embed="rId4" cstate="hqprint">
            <a:extLst>
              <a:ext uri="{28A0092B-C50C-407E-A947-70E740481C1C}">
                <a14:useLocalDpi xmlns:a14="http://schemas.microsoft.com/office/drawing/2010/main" val="0"/>
              </a:ext>
            </a:extLst>
          </a:blip>
          <a:srcRect b="22645"/>
          <a:stretch/>
        </p:blipFill>
        <p:spPr>
          <a:xfrm>
            <a:off x="-139701" y="4432301"/>
            <a:ext cx="5364000" cy="1600200"/>
          </a:xfrm>
          <a:prstGeom prst="rect">
            <a:avLst/>
          </a:prstGeom>
        </p:spPr>
      </p:pic>
      <p:sp>
        <p:nvSpPr>
          <p:cNvPr id="20" name="Title 2">
            <a:extLst>
              <a:ext uri="{FF2B5EF4-FFF2-40B4-BE49-F238E27FC236}">
                <a16:creationId xmlns:a16="http://schemas.microsoft.com/office/drawing/2014/main" id="{05E3A3D8-0D8B-00CB-4790-A57D1D9A3D60}"/>
              </a:ext>
            </a:extLst>
          </p:cNvPr>
          <p:cNvSpPr>
            <a:spLocks noGrp="1"/>
          </p:cNvSpPr>
          <p:nvPr>
            <p:ph type="ctrTitle" hasCustomPrompt="1"/>
          </p:nvPr>
        </p:nvSpPr>
        <p:spPr>
          <a:xfrm>
            <a:off x="411480" y="2690131"/>
            <a:ext cx="5842000" cy="1525013"/>
          </a:xfrm>
          <a:prstGeom prst="rect">
            <a:avLst/>
          </a:prstGeom>
        </p:spPr>
        <p:txBody>
          <a:bodyPr/>
          <a:lstStyle>
            <a:lvl1pPr>
              <a:defRPr>
                <a:solidFill>
                  <a:schemeClr val="bg1"/>
                </a:solidFill>
                <a:latin typeface="Montserrat Medium (Koppen)"/>
              </a:defRPr>
            </a:lvl1pPr>
          </a:lstStyle>
          <a:p>
            <a:r>
              <a:rPr lang="nl-NL" sz="3000" dirty="0"/>
              <a:t>TEMPLATE</a:t>
            </a:r>
            <a:br>
              <a:rPr lang="nl-NL" sz="3000" dirty="0"/>
            </a:br>
            <a:br>
              <a:rPr lang="nl-NL" sz="3000" dirty="0"/>
            </a:br>
            <a:r>
              <a:rPr lang="nl-NL" sz="3000" dirty="0"/>
              <a:t>“Titel”</a:t>
            </a:r>
            <a:endParaRPr lang="nl-NL" dirty="0"/>
          </a:p>
        </p:txBody>
      </p:sp>
    </p:spTree>
    <p:extLst>
      <p:ext uri="{BB962C8B-B14F-4D97-AF65-F5344CB8AC3E}">
        <p14:creationId xmlns:p14="http://schemas.microsoft.com/office/powerpoint/2010/main" val="39737170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62061915"/>
      </p:ext>
    </p:extLst>
  </p:cSld>
  <p:clrMap bg1="lt1" tx1="dk1" bg2="lt2" tx2="dk2" accent1="accent1" accent2="accent2" accent3="accent3" accent4="accent4" accent5="accent5" accent6="accent6" hlink="hlink" folHlink="folHlink"/>
  <p:sldLayoutIdLst>
    <p:sldLayoutId id="2147483662" r:id="rId1"/>
    <p:sldLayoutId id="2147483665" r:id="rId2"/>
    <p:sldLayoutId id="2147483666" r:id="rId3"/>
    <p:sldLayoutId id="2147483667" r:id="rId4"/>
    <p:sldLayoutId id="2147483668" r:id="rId5"/>
    <p:sldLayoutId id="2147483669" r:id="rId6"/>
    <p:sldLayoutId id="2147483664" r:id="rId7"/>
    <p:sldLayoutId id="2147483663" r:id="rId8"/>
    <p:sldLayoutId id="2147483660"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8" Type="http://schemas.openxmlformats.org/officeDocument/2006/relationships/image" Target="../media/image14.jpg"/><Relationship Id="rId13" Type="http://schemas.openxmlformats.org/officeDocument/2006/relationships/image" Target="../media/image19.jpg"/><Relationship Id="rId18" Type="http://schemas.openxmlformats.org/officeDocument/2006/relationships/image" Target="../media/image24.jpg"/><Relationship Id="rId3" Type="http://schemas.openxmlformats.org/officeDocument/2006/relationships/image" Target="../media/image9.jpg"/><Relationship Id="rId7" Type="http://schemas.openxmlformats.org/officeDocument/2006/relationships/image" Target="../media/image13.jpg"/><Relationship Id="rId12" Type="http://schemas.openxmlformats.org/officeDocument/2006/relationships/image" Target="../media/image18.jpg"/><Relationship Id="rId17" Type="http://schemas.openxmlformats.org/officeDocument/2006/relationships/image" Target="../media/image23.jpg"/><Relationship Id="rId2" Type="http://schemas.openxmlformats.org/officeDocument/2006/relationships/image" Target="../media/image8.jpg"/><Relationship Id="rId16" Type="http://schemas.openxmlformats.org/officeDocument/2006/relationships/image" Target="../media/image22.jpg"/><Relationship Id="rId1" Type="http://schemas.openxmlformats.org/officeDocument/2006/relationships/slideLayout" Target="../slideLayouts/slideLayout4.xml"/><Relationship Id="rId6" Type="http://schemas.openxmlformats.org/officeDocument/2006/relationships/image" Target="../media/image12.jpg"/><Relationship Id="rId11" Type="http://schemas.openxmlformats.org/officeDocument/2006/relationships/image" Target="../media/image17.jpg"/><Relationship Id="rId5" Type="http://schemas.openxmlformats.org/officeDocument/2006/relationships/image" Target="../media/image11.jpg"/><Relationship Id="rId15" Type="http://schemas.openxmlformats.org/officeDocument/2006/relationships/image" Target="../media/image21.jpg"/><Relationship Id="rId10" Type="http://schemas.openxmlformats.org/officeDocument/2006/relationships/image" Target="../media/image16.jpg"/><Relationship Id="rId4" Type="http://schemas.openxmlformats.org/officeDocument/2006/relationships/image" Target="../media/image10.jpg"/><Relationship Id="rId9" Type="http://schemas.openxmlformats.org/officeDocument/2006/relationships/image" Target="../media/image15.jpg"/><Relationship Id="rId14" Type="http://schemas.openxmlformats.org/officeDocument/2006/relationships/image" Target="../media/image20.jpg"/></Relationships>
</file>

<file path=ppt/slides/_rels/slide5.xml.rels><?xml version="1.0" encoding="UTF-8" standalone="yes"?>
<Relationships xmlns="http://schemas.openxmlformats.org/package/2006/relationships"><Relationship Id="rId8" Type="http://schemas.openxmlformats.org/officeDocument/2006/relationships/image" Target="../media/image14.jpg"/><Relationship Id="rId13" Type="http://schemas.openxmlformats.org/officeDocument/2006/relationships/image" Target="../media/image28.jpg"/><Relationship Id="rId18" Type="http://schemas.openxmlformats.org/officeDocument/2006/relationships/image" Target="../media/image33.jpg"/><Relationship Id="rId3" Type="http://schemas.openxmlformats.org/officeDocument/2006/relationships/image" Target="../media/image9.jpg"/><Relationship Id="rId21" Type="http://schemas.openxmlformats.org/officeDocument/2006/relationships/image" Target="../media/image36.jpg"/><Relationship Id="rId7" Type="http://schemas.openxmlformats.org/officeDocument/2006/relationships/image" Target="../media/image13.jpg"/><Relationship Id="rId12" Type="http://schemas.openxmlformats.org/officeDocument/2006/relationships/image" Target="../media/image27.png"/><Relationship Id="rId17" Type="http://schemas.openxmlformats.org/officeDocument/2006/relationships/image" Target="../media/image32.jpg"/><Relationship Id="rId2" Type="http://schemas.openxmlformats.org/officeDocument/2006/relationships/image" Target="../media/image8.jpg"/><Relationship Id="rId16" Type="http://schemas.openxmlformats.org/officeDocument/2006/relationships/image" Target="../media/image31.jpg"/><Relationship Id="rId20" Type="http://schemas.openxmlformats.org/officeDocument/2006/relationships/image" Target="../media/image35.jpg"/><Relationship Id="rId1" Type="http://schemas.openxmlformats.org/officeDocument/2006/relationships/slideLayout" Target="../slideLayouts/slideLayout5.xml"/><Relationship Id="rId6" Type="http://schemas.openxmlformats.org/officeDocument/2006/relationships/image" Target="../media/image12.jpg"/><Relationship Id="rId11" Type="http://schemas.openxmlformats.org/officeDocument/2006/relationships/image" Target="../media/image26.jpg"/><Relationship Id="rId5" Type="http://schemas.openxmlformats.org/officeDocument/2006/relationships/image" Target="../media/image11.jpg"/><Relationship Id="rId15" Type="http://schemas.openxmlformats.org/officeDocument/2006/relationships/image" Target="../media/image30.jpg"/><Relationship Id="rId10" Type="http://schemas.openxmlformats.org/officeDocument/2006/relationships/image" Target="../media/image25.jpg"/><Relationship Id="rId19" Type="http://schemas.openxmlformats.org/officeDocument/2006/relationships/image" Target="../media/image34.jpg"/><Relationship Id="rId4" Type="http://schemas.openxmlformats.org/officeDocument/2006/relationships/image" Target="../media/image10.jpg"/><Relationship Id="rId9" Type="http://schemas.openxmlformats.org/officeDocument/2006/relationships/image" Target="../media/image15.jpg"/><Relationship Id="rId14" Type="http://schemas.openxmlformats.org/officeDocument/2006/relationships/image" Target="../media/image29.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1E77F6B4-FC7B-4782-FBB6-1227C9CA6D23}"/>
              </a:ext>
            </a:extLst>
          </p:cNvPr>
          <p:cNvSpPr>
            <a:spLocks noGrp="1"/>
          </p:cNvSpPr>
          <p:nvPr>
            <p:ph type="ctrTitle"/>
          </p:nvPr>
        </p:nvSpPr>
        <p:spPr>
          <a:xfrm>
            <a:off x="395436" y="2417415"/>
            <a:ext cx="6634013" cy="2010206"/>
          </a:xfrm>
        </p:spPr>
        <p:txBody>
          <a:bodyPr>
            <a:normAutofit/>
          </a:bodyPr>
          <a:lstStyle/>
          <a:p>
            <a:r>
              <a:rPr lang="nl-NL" sz="2800" dirty="0"/>
              <a:t>Ontwikkeling van een docentprofessionaliseringsaanpak</a:t>
            </a:r>
            <a:br>
              <a:rPr lang="nl-NL" sz="2800" dirty="0"/>
            </a:br>
            <a:br>
              <a:rPr lang="nl-NL" sz="2800" dirty="0"/>
            </a:br>
            <a:r>
              <a:rPr lang="nl-NL" sz="2800" dirty="0"/>
              <a:t>“Bouwstenen en doelgroepen”</a:t>
            </a:r>
          </a:p>
        </p:txBody>
      </p:sp>
    </p:spTree>
    <p:extLst>
      <p:ext uri="{BB962C8B-B14F-4D97-AF65-F5344CB8AC3E}">
        <p14:creationId xmlns:p14="http://schemas.microsoft.com/office/powerpoint/2010/main" val="40419944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6054471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 name="Rechthoek 125">
            <a:extLst>
              <a:ext uri="{FF2B5EF4-FFF2-40B4-BE49-F238E27FC236}">
                <a16:creationId xmlns:a16="http://schemas.microsoft.com/office/drawing/2014/main" id="{2EF3611D-D25F-40DB-8A4F-9135F4F2BB04}"/>
              </a:ext>
            </a:extLst>
          </p:cNvPr>
          <p:cNvSpPr/>
          <p:nvPr/>
        </p:nvSpPr>
        <p:spPr>
          <a:xfrm>
            <a:off x="6401299" y="392982"/>
            <a:ext cx="863299" cy="623016"/>
          </a:xfrm>
          <a:prstGeom prst="rect">
            <a:avLst/>
          </a:prstGeom>
          <a:solidFill>
            <a:srgbClr val="FFFF0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7" name="Rechthoek 126">
            <a:extLst>
              <a:ext uri="{FF2B5EF4-FFF2-40B4-BE49-F238E27FC236}">
                <a16:creationId xmlns:a16="http://schemas.microsoft.com/office/drawing/2014/main" id="{B73C1F65-D20A-4CBA-A1B8-73026BFCE85E}"/>
              </a:ext>
            </a:extLst>
          </p:cNvPr>
          <p:cNvSpPr/>
          <p:nvPr/>
        </p:nvSpPr>
        <p:spPr>
          <a:xfrm>
            <a:off x="7339518" y="392988"/>
            <a:ext cx="863299" cy="623016"/>
          </a:xfrm>
          <a:prstGeom prst="rect">
            <a:avLst/>
          </a:prstGeom>
          <a:solidFill>
            <a:schemeClr val="accent4">
              <a:lumMod val="40000"/>
              <a:lumOff val="60000"/>
            </a:schemeClr>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8" name="Rechthoek 127">
            <a:extLst>
              <a:ext uri="{FF2B5EF4-FFF2-40B4-BE49-F238E27FC236}">
                <a16:creationId xmlns:a16="http://schemas.microsoft.com/office/drawing/2014/main" id="{01F64416-0EE8-4527-A749-14493A723137}"/>
              </a:ext>
            </a:extLst>
          </p:cNvPr>
          <p:cNvSpPr/>
          <p:nvPr/>
        </p:nvSpPr>
        <p:spPr>
          <a:xfrm>
            <a:off x="8277736" y="392986"/>
            <a:ext cx="863299" cy="623016"/>
          </a:xfrm>
          <a:prstGeom prst="rect">
            <a:avLst/>
          </a:prstGeom>
          <a:solidFill>
            <a:srgbClr val="92D05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9" name="Rechthoek 128">
            <a:extLst>
              <a:ext uri="{FF2B5EF4-FFF2-40B4-BE49-F238E27FC236}">
                <a16:creationId xmlns:a16="http://schemas.microsoft.com/office/drawing/2014/main" id="{DA91494C-3A89-439C-BD42-DC22A87F3189}"/>
              </a:ext>
            </a:extLst>
          </p:cNvPr>
          <p:cNvSpPr/>
          <p:nvPr/>
        </p:nvSpPr>
        <p:spPr>
          <a:xfrm>
            <a:off x="9211634" y="392982"/>
            <a:ext cx="863299" cy="623016"/>
          </a:xfrm>
          <a:prstGeom prst="rect">
            <a:avLst/>
          </a:prstGeom>
          <a:solidFill>
            <a:srgbClr val="00B0F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0" name="Rechthoek 129">
            <a:extLst>
              <a:ext uri="{FF2B5EF4-FFF2-40B4-BE49-F238E27FC236}">
                <a16:creationId xmlns:a16="http://schemas.microsoft.com/office/drawing/2014/main" id="{0FF4539F-576A-4541-B325-DE3B6A8FE71E}"/>
              </a:ext>
            </a:extLst>
          </p:cNvPr>
          <p:cNvSpPr/>
          <p:nvPr/>
        </p:nvSpPr>
        <p:spPr>
          <a:xfrm>
            <a:off x="10149850" y="392982"/>
            <a:ext cx="863299" cy="623016"/>
          </a:xfrm>
          <a:prstGeom prst="rect">
            <a:avLst/>
          </a:prstGeom>
          <a:solidFill>
            <a:srgbClr val="C4308F"/>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1" name="Rechthoek 130">
            <a:extLst>
              <a:ext uri="{FF2B5EF4-FFF2-40B4-BE49-F238E27FC236}">
                <a16:creationId xmlns:a16="http://schemas.microsoft.com/office/drawing/2014/main" id="{0F7579FE-10BE-4371-969D-22021BCBCA84}"/>
              </a:ext>
            </a:extLst>
          </p:cNvPr>
          <p:cNvSpPr/>
          <p:nvPr/>
        </p:nvSpPr>
        <p:spPr>
          <a:xfrm>
            <a:off x="11088069" y="392984"/>
            <a:ext cx="863299" cy="623016"/>
          </a:xfrm>
          <a:prstGeom prst="rect">
            <a:avLst/>
          </a:prstGeom>
          <a:solidFill>
            <a:srgbClr val="7030A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37" name="Afbeelding 36">
            <a:extLst>
              <a:ext uri="{FF2B5EF4-FFF2-40B4-BE49-F238E27FC236}">
                <a16:creationId xmlns:a16="http://schemas.microsoft.com/office/drawing/2014/main" id="{BA9CDBC4-D25B-9E48-2A00-EA7FB0CF9B7C}"/>
              </a:ext>
            </a:extLst>
          </p:cNvPr>
          <p:cNvPicPr>
            <a:picLocks noChangeAspect="1"/>
          </p:cNvPicPr>
          <p:nvPr/>
        </p:nvPicPr>
        <p:blipFill rotWithShape="1">
          <a:blip r:embed="rId2">
            <a:extLst>
              <a:ext uri="{28A0092B-C50C-407E-A947-70E740481C1C}">
                <a14:useLocalDpi xmlns:a14="http://schemas.microsoft.com/office/drawing/2010/main" val="0"/>
              </a:ext>
            </a:extLst>
          </a:blip>
          <a:srcRect l="1983" t="9948" r="93103" b="83520"/>
          <a:stretch/>
        </p:blipFill>
        <p:spPr>
          <a:xfrm>
            <a:off x="268824" y="2641463"/>
            <a:ext cx="571500" cy="619126"/>
          </a:xfrm>
          <a:prstGeom prst="rect">
            <a:avLst/>
          </a:prstGeom>
        </p:spPr>
      </p:pic>
      <p:pic>
        <p:nvPicPr>
          <p:cNvPr id="38" name="Afbeelding 37">
            <a:extLst>
              <a:ext uri="{FF2B5EF4-FFF2-40B4-BE49-F238E27FC236}">
                <a16:creationId xmlns:a16="http://schemas.microsoft.com/office/drawing/2014/main" id="{682A610C-D4F5-6851-016F-1DD44534C4BD}"/>
              </a:ext>
            </a:extLst>
          </p:cNvPr>
          <p:cNvPicPr>
            <a:picLocks noChangeAspect="1"/>
          </p:cNvPicPr>
          <p:nvPr/>
        </p:nvPicPr>
        <p:blipFill rotWithShape="1">
          <a:blip r:embed="rId2">
            <a:extLst>
              <a:ext uri="{28A0092B-C50C-407E-A947-70E740481C1C}">
                <a14:useLocalDpi xmlns:a14="http://schemas.microsoft.com/office/drawing/2010/main" val="0"/>
              </a:ext>
            </a:extLst>
          </a:blip>
          <a:srcRect l="2211" t="1508" r="92959" b="91961"/>
          <a:stretch/>
        </p:blipFill>
        <p:spPr>
          <a:xfrm>
            <a:off x="273587" y="1640774"/>
            <a:ext cx="561975" cy="619126"/>
          </a:xfrm>
          <a:prstGeom prst="rect">
            <a:avLst/>
          </a:prstGeom>
        </p:spPr>
      </p:pic>
      <p:pic>
        <p:nvPicPr>
          <p:cNvPr id="39" name="Afbeelding 38">
            <a:extLst>
              <a:ext uri="{FF2B5EF4-FFF2-40B4-BE49-F238E27FC236}">
                <a16:creationId xmlns:a16="http://schemas.microsoft.com/office/drawing/2014/main" id="{17EA9539-C3F3-D751-EDC7-E856756E3404}"/>
              </a:ext>
            </a:extLst>
          </p:cNvPr>
          <p:cNvPicPr>
            <a:picLocks noChangeAspect="1"/>
          </p:cNvPicPr>
          <p:nvPr/>
        </p:nvPicPr>
        <p:blipFill rotWithShape="1">
          <a:blip r:embed="rId3">
            <a:extLst>
              <a:ext uri="{28A0092B-C50C-407E-A947-70E740481C1C}">
                <a14:useLocalDpi xmlns:a14="http://schemas.microsoft.com/office/drawing/2010/main" val="0"/>
              </a:ext>
            </a:extLst>
          </a:blip>
          <a:srcRect l="573" t="18188" r="91239" b="74979"/>
          <a:stretch/>
        </p:blipFill>
        <p:spPr>
          <a:xfrm>
            <a:off x="78324" y="3641028"/>
            <a:ext cx="952500" cy="647700"/>
          </a:xfrm>
          <a:prstGeom prst="rect">
            <a:avLst/>
          </a:prstGeom>
        </p:spPr>
      </p:pic>
      <p:pic>
        <p:nvPicPr>
          <p:cNvPr id="40" name="Afbeelding 39">
            <a:extLst>
              <a:ext uri="{FF2B5EF4-FFF2-40B4-BE49-F238E27FC236}">
                <a16:creationId xmlns:a16="http://schemas.microsoft.com/office/drawing/2014/main" id="{E16906E7-87DA-E3E8-EC35-3D9202594121}"/>
              </a:ext>
            </a:extLst>
          </p:cNvPr>
          <p:cNvPicPr>
            <a:picLocks noChangeAspect="1"/>
          </p:cNvPicPr>
          <p:nvPr/>
        </p:nvPicPr>
        <p:blipFill rotWithShape="1">
          <a:blip r:embed="rId4">
            <a:extLst>
              <a:ext uri="{28A0092B-C50C-407E-A947-70E740481C1C}">
                <a14:useLocalDpi xmlns:a14="http://schemas.microsoft.com/office/drawing/2010/main" val="0"/>
              </a:ext>
            </a:extLst>
          </a:blip>
          <a:srcRect l="2538" t="26328" r="93204" b="67040"/>
          <a:stretch/>
        </p:blipFill>
        <p:spPr>
          <a:xfrm>
            <a:off x="306924" y="4669167"/>
            <a:ext cx="495300" cy="628651"/>
          </a:xfrm>
          <a:prstGeom prst="rect">
            <a:avLst/>
          </a:prstGeom>
        </p:spPr>
      </p:pic>
      <p:pic>
        <p:nvPicPr>
          <p:cNvPr id="41" name="Afbeelding 40">
            <a:extLst>
              <a:ext uri="{FF2B5EF4-FFF2-40B4-BE49-F238E27FC236}">
                <a16:creationId xmlns:a16="http://schemas.microsoft.com/office/drawing/2014/main" id="{1EB676E2-3B58-4153-F2E9-696520F74D9A}"/>
              </a:ext>
            </a:extLst>
          </p:cNvPr>
          <p:cNvPicPr>
            <a:picLocks noChangeAspect="1"/>
          </p:cNvPicPr>
          <p:nvPr/>
        </p:nvPicPr>
        <p:blipFill rotWithShape="1">
          <a:blip r:embed="rId2">
            <a:extLst>
              <a:ext uri="{28A0092B-C50C-407E-A947-70E740481C1C}">
                <a14:useLocalDpi xmlns:a14="http://schemas.microsoft.com/office/drawing/2010/main" val="0"/>
              </a:ext>
            </a:extLst>
          </a:blip>
          <a:srcRect l="982" t="35070" r="91158" b="58499"/>
          <a:stretch/>
        </p:blipFill>
        <p:spPr>
          <a:xfrm>
            <a:off x="97374" y="5679381"/>
            <a:ext cx="914401" cy="609600"/>
          </a:xfrm>
          <a:prstGeom prst="rect">
            <a:avLst/>
          </a:prstGeom>
        </p:spPr>
      </p:pic>
    </p:spTree>
    <p:extLst>
      <p:ext uri="{BB962C8B-B14F-4D97-AF65-F5344CB8AC3E}">
        <p14:creationId xmlns:p14="http://schemas.microsoft.com/office/powerpoint/2010/main" val="18549505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a:extLst>
              <a:ext uri="{FF2B5EF4-FFF2-40B4-BE49-F238E27FC236}">
                <a16:creationId xmlns:a16="http://schemas.microsoft.com/office/drawing/2014/main" id="{A16B0502-4FE1-4998-D64C-85C2161C215A}"/>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53254" y="3844711"/>
            <a:ext cx="756000" cy="756000"/>
          </a:xfrm>
          <a:prstGeom prst="rect">
            <a:avLst/>
          </a:prstGeom>
        </p:spPr>
      </p:pic>
      <p:pic>
        <p:nvPicPr>
          <p:cNvPr id="3" name="Afbeelding 2">
            <a:extLst>
              <a:ext uri="{FF2B5EF4-FFF2-40B4-BE49-F238E27FC236}">
                <a16:creationId xmlns:a16="http://schemas.microsoft.com/office/drawing/2014/main" id="{1DE71767-254B-192A-C793-42F644985EED}"/>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2686602" y="3844711"/>
            <a:ext cx="756000" cy="756000"/>
          </a:xfrm>
          <a:prstGeom prst="rect">
            <a:avLst/>
          </a:prstGeom>
        </p:spPr>
      </p:pic>
      <p:pic>
        <p:nvPicPr>
          <p:cNvPr id="4" name="Afbeelding 3">
            <a:extLst>
              <a:ext uri="{FF2B5EF4-FFF2-40B4-BE49-F238E27FC236}">
                <a16:creationId xmlns:a16="http://schemas.microsoft.com/office/drawing/2014/main" id="{A601DE9D-7336-4B73-6591-F8B95C1737DB}"/>
              </a:ext>
            </a:extLst>
          </p:cNvPr>
          <p:cNvPicPr>
            <a:picLocks/>
          </p:cNvPicPr>
          <p:nvPr/>
        </p:nvPicPr>
        <p:blipFill>
          <a:blip r:embed="rId4">
            <a:extLst>
              <a:ext uri="{28A0092B-C50C-407E-A947-70E740481C1C}">
                <a14:useLocalDpi xmlns:a14="http://schemas.microsoft.com/office/drawing/2010/main" val="0"/>
              </a:ext>
            </a:extLst>
          </a:blip>
          <a:stretch>
            <a:fillRect/>
          </a:stretch>
        </p:blipFill>
        <p:spPr>
          <a:xfrm>
            <a:off x="9269971" y="3844711"/>
            <a:ext cx="756000" cy="756000"/>
          </a:xfrm>
          <a:prstGeom prst="rect">
            <a:avLst/>
          </a:prstGeom>
        </p:spPr>
      </p:pic>
      <p:pic>
        <p:nvPicPr>
          <p:cNvPr id="5" name="Afbeelding 4">
            <a:extLst>
              <a:ext uri="{FF2B5EF4-FFF2-40B4-BE49-F238E27FC236}">
                <a16:creationId xmlns:a16="http://schemas.microsoft.com/office/drawing/2014/main" id="{D7232F24-09D1-7B09-7EFE-CE79F2100D85}"/>
              </a:ext>
            </a:extLst>
          </p:cNvPr>
          <p:cNvPicPr>
            <a:picLocks/>
          </p:cNvPicPr>
          <p:nvPr/>
        </p:nvPicPr>
        <p:blipFill>
          <a:blip r:embed="rId5">
            <a:extLst>
              <a:ext uri="{28A0092B-C50C-407E-A947-70E740481C1C}">
                <a14:useLocalDpi xmlns:a14="http://schemas.microsoft.com/office/drawing/2010/main" val="0"/>
              </a:ext>
            </a:extLst>
          </a:blip>
          <a:stretch>
            <a:fillRect/>
          </a:stretch>
        </p:blipFill>
        <p:spPr>
          <a:xfrm>
            <a:off x="4003276" y="3844711"/>
            <a:ext cx="756000" cy="756000"/>
          </a:xfrm>
          <a:prstGeom prst="rect">
            <a:avLst/>
          </a:prstGeom>
        </p:spPr>
      </p:pic>
      <p:pic>
        <p:nvPicPr>
          <p:cNvPr id="6" name="Afbeelding 5">
            <a:extLst>
              <a:ext uri="{FF2B5EF4-FFF2-40B4-BE49-F238E27FC236}">
                <a16:creationId xmlns:a16="http://schemas.microsoft.com/office/drawing/2014/main" id="{1A5CD6B3-94A3-E568-4B7E-8415B916F571}"/>
              </a:ext>
            </a:extLst>
          </p:cNvPr>
          <p:cNvPicPr>
            <a:picLocks/>
          </p:cNvPicPr>
          <p:nvPr/>
        </p:nvPicPr>
        <p:blipFill>
          <a:blip r:embed="rId6">
            <a:extLst>
              <a:ext uri="{28A0092B-C50C-407E-A947-70E740481C1C}">
                <a14:useLocalDpi xmlns:a14="http://schemas.microsoft.com/office/drawing/2010/main" val="0"/>
              </a:ext>
            </a:extLst>
          </a:blip>
          <a:stretch>
            <a:fillRect/>
          </a:stretch>
        </p:blipFill>
        <p:spPr>
          <a:xfrm>
            <a:off x="5319950" y="3844711"/>
            <a:ext cx="756000" cy="756000"/>
          </a:xfrm>
          <a:prstGeom prst="rect">
            <a:avLst/>
          </a:prstGeom>
        </p:spPr>
      </p:pic>
      <p:pic>
        <p:nvPicPr>
          <p:cNvPr id="7" name="Afbeelding 6">
            <a:extLst>
              <a:ext uri="{FF2B5EF4-FFF2-40B4-BE49-F238E27FC236}">
                <a16:creationId xmlns:a16="http://schemas.microsoft.com/office/drawing/2014/main" id="{83E3FFF3-1BED-AA91-8586-B14303C2757F}"/>
              </a:ext>
            </a:extLst>
          </p:cNvPr>
          <p:cNvPicPr>
            <a:picLocks/>
          </p:cNvPicPr>
          <p:nvPr/>
        </p:nvPicPr>
        <p:blipFill>
          <a:blip r:embed="rId7">
            <a:extLst>
              <a:ext uri="{28A0092B-C50C-407E-A947-70E740481C1C}">
                <a14:useLocalDpi xmlns:a14="http://schemas.microsoft.com/office/drawing/2010/main" val="0"/>
              </a:ext>
            </a:extLst>
          </a:blip>
          <a:stretch>
            <a:fillRect/>
          </a:stretch>
        </p:blipFill>
        <p:spPr>
          <a:xfrm>
            <a:off x="6636624" y="3844711"/>
            <a:ext cx="756000" cy="756000"/>
          </a:xfrm>
          <a:prstGeom prst="rect">
            <a:avLst/>
          </a:prstGeom>
        </p:spPr>
      </p:pic>
      <p:pic>
        <p:nvPicPr>
          <p:cNvPr id="8" name="Afbeelding 7">
            <a:extLst>
              <a:ext uri="{FF2B5EF4-FFF2-40B4-BE49-F238E27FC236}">
                <a16:creationId xmlns:a16="http://schemas.microsoft.com/office/drawing/2014/main" id="{58FB1AE2-F3DF-61CA-33FB-163DAC0E128A}"/>
              </a:ext>
            </a:extLst>
          </p:cNvPr>
          <p:cNvPicPr>
            <a:picLocks/>
          </p:cNvPicPr>
          <p:nvPr/>
        </p:nvPicPr>
        <p:blipFill>
          <a:blip r:embed="rId8">
            <a:extLst>
              <a:ext uri="{28A0092B-C50C-407E-A947-70E740481C1C}">
                <a14:useLocalDpi xmlns:a14="http://schemas.microsoft.com/office/drawing/2010/main" val="0"/>
              </a:ext>
            </a:extLst>
          </a:blip>
          <a:stretch>
            <a:fillRect/>
          </a:stretch>
        </p:blipFill>
        <p:spPr>
          <a:xfrm>
            <a:off x="1369928" y="3844711"/>
            <a:ext cx="756000" cy="756000"/>
          </a:xfrm>
          <a:prstGeom prst="rect">
            <a:avLst/>
          </a:prstGeom>
        </p:spPr>
      </p:pic>
      <p:pic>
        <p:nvPicPr>
          <p:cNvPr id="9" name="Afbeelding 8">
            <a:extLst>
              <a:ext uri="{FF2B5EF4-FFF2-40B4-BE49-F238E27FC236}">
                <a16:creationId xmlns:a16="http://schemas.microsoft.com/office/drawing/2014/main" id="{0BB3DC5B-595B-877F-C225-0BA57041C517}"/>
              </a:ext>
            </a:extLst>
          </p:cNvPr>
          <p:cNvPicPr>
            <a:picLocks/>
          </p:cNvPicPr>
          <p:nvPr/>
        </p:nvPicPr>
        <p:blipFill>
          <a:blip r:embed="rId9">
            <a:extLst>
              <a:ext uri="{28A0092B-C50C-407E-A947-70E740481C1C}">
                <a14:useLocalDpi xmlns:a14="http://schemas.microsoft.com/office/drawing/2010/main" val="0"/>
              </a:ext>
            </a:extLst>
          </a:blip>
          <a:stretch>
            <a:fillRect/>
          </a:stretch>
        </p:blipFill>
        <p:spPr>
          <a:xfrm>
            <a:off x="7953298" y="3844711"/>
            <a:ext cx="756000" cy="756000"/>
          </a:xfrm>
          <a:prstGeom prst="rect">
            <a:avLst/>
          </a:prstGeom>
        </p:spPr>
      </p:pic>
      <p:pic>
        <p:nvPicPr>
          <p:cNvPr id="10" name="Afbeelding 9">
            <a:extLst>
              <a:ext uri="{FF2B5EF4-FFF2-40B4-BE49-F238E27FC236}">
                <a16:creationId xmlns:a16="http://schemas.microsoft.com/office/drawing/2014/main" id="{EB4980F6-7C8D-01F5-1C50-100E7988D05F}"/>
              </a:ext>
            </a:extLst>
          </p:cNvPr>
          <p:cNvPicPr>
            <a:picLocks/>
          </p:cNvPicPr>
          <p:nvPr/>
        </p:nvPicPr>
        <p:blipFill>
          <a:blip r:embed="rId10">
            <a:extLst>
              <a:ext uri="{28A0092B-C50C-407E-A947-70E740481C1C}">
                <a14:useLocalDpi xmlns:a14="http://schemas.microsoft.com/office/drawing/2010/main" val="0"/>
              </a:ext>
            </a:extLst>
          </a:blip>
          <a:stretch>
            <a:fillRect/>
          </a:stretch>
        </p:blipFill>
        <p:spPr>
          <a:xfrm>
            <a:off x="10586644" y="3842589"/>
            <a:ext cx="756000" cy="756000"/>
          </a:xfrm>
          <a:prstGeom prst="rect">
            <a:avLst/>
          </a:prstGeom>
        </p:spPr>
      </p:pic>
      <p:pic>
        <p:nvPicPr>
          <p:cNvPr id="11" name="Afbeelding 10">
            <a:extLst>
              <a:ext uri="{FF2B5EF4-FFF2-40B4-BE49-F238E27FC236}">
                <a16:creationId xmlns:a16="http://schemas.microsoft.com/office/drawing/2014/main" id="{BAFAB15D-BB41-ADF3-F1A3-363966BA0F00}"/>
              </a:ext>
            </a:extLst>
          </p:cNvPr>
          <p:cNvPicPr>
            <a:picLocks/>
          </p:cNvPicPr>
          <p:nvPr/>
        </p:nvPicPr>
        <p:blipFill>
          <a:blip r:embed="rId11">
            <a:extLst>
              <a:ext uri="{28A0092B-C50C-407E-A947-70E740481C1C}">
                <a14:useLocalDpi xmlns:a14="http://schemas.microsoft.com/office/drawing/2010/main" val="0"/>
              </a:ext>
            </a:extLst>
          </a:blip>
          <a:stretch>
            <a:fillRect/>
          </a:stretch>
        </p:blipFill>
        <p:spPr>
          <a:xfrm>
            <a:off x="57277" y="535186"/>
            <a:ext cx="756000" cy="756000"/>
          </a:xfrm>
          <a:prstGeom prst="rect">
            <a:avLst/>
          </a:prstGeom>
        </p:spPr>
      </p:pic>
      <p:pic>
        <p:nvPicPr>
          <p:cNvPr id="12" name="Afbeelding 11">
            <a:extLst>
              <a:ext uri="{FF2B5EF4-FFF2-40B4-BE49-F238E27FC236}">
                <a16:creationId xmlns:a16="http://schemas.microsoft.com/office/drawing/2014/main" id="{61256E55-53E4-03EB-B479-8465F97B531D}"/>
              </a:ext>
            </a:extLst>
          </p:cNvPr>
          <p:cNvPicPr>
            <a:picLocks/>
          </p:cNvPicPr>
          <p:nvPr/>
        </p:nvPicPr>
        <p:blipFill>
          <a:blip r:embed="rId12">
            <a:extLst>
              <a:ext uri="{28A0092B-C50C-407E-A947-70E740481C1C}">
                <a14:useLocalDpi xmlns:a14="http://schemas.microsoft.com/office/drawing/2010/main" val="0"/>
              </a:ext>
            </a:extLst>
          </a:blip>
          <a:stretch>
            <a:fillRect/>
          </a:stretch>
        </p:blipFill>
        <p:spPr>
          <a:xfrm>
            <a:off x="1362920" y="532602"/>
            <a:ext cx="756000" cy="756000"/>
          </a:xfrm>
          <a:prstGeom prst="rect">
            <a:avLst/>
          </a:prstGeom>
        </p:spPr>
      </p:pic>
      <p:pic>
        <p:nvPicPr>
          <p:cNvPr id="13" name="Afbeelding 12">
            <a:extLst>
              <a:ext uri="{FF2B5EF4-FFF2-40B4-BE49-F238E27FC236}">
                <a16:creationId xmlns:a16="http://schemas.microsoft.com/office/drawing/2014/main" id="{A2A5E219-3597-2F42-84C1-7668C8D039F1}"/>
              </a:ext>
            </a:extLst>
          </p:cNvPr>
          <p:cNvPicPr>
            <a:picLocks/>
          </p:cNvPicPr>
          <p:nvPr/>
        </p:nvPicPr>
        <p:blipFill>
          <a:blip r:embed="rId13">
            <a:extLst>
              <a:ext uri="{28A0092B-C50C-407E-A947-70E740481C1C}">
                <a14:useLocalDpi xmlns:a14="http://schemas.microsoft.com/office/drawing/2010/main" val="0"/>
              </a:ext>
            </a:extLst>
          </a:blip>
          <a:stretch>
            <a:fillRect/>
          </a:stretch>
        </p:blipFill>
        <p:spPr>
          <a:xfrm>
            <a:off x="2675211" y="527439"/>
            <a:ext cx="756000" cy="756000"/>
          </a:xfrm>
          <a:prstGeom prst="rect">
            <a:avLst/>
          </a:prstGeom>
        </p:spPr>
      </p:pic>
      <p:pic>
        <p:nvPicPr>
          <p:cNvPr id="14" name="Afbeelding 13">
            <a:extLst>
              <a:ext uri="{FF2B5EF4-FFF2-40B4-BE49-F238E27FC236}">
                <a16:creationId xmlns:a16="http://schemas.microsoft.com/office/drawing/2014/main" id="{0E0DB2CD-1605-6ECF-2296-52DBE2950398}"/>
              </a:ext>
            </a:extLst>
          </p:cNvPr>
          <p:cNvPicPr>
            <a:picLocks/>
          </p:cNvPicPr>
          <p:nvPr/>
        </p:nvPicPr>
        <p:blipFill>
          <a:blip r:embed="rId14">
            <a:extLst>
              <a:ext uri="{28A0092B-C50C-407E-A947-70E740481C1C}">
                <a14:useLocalDpi xmlns:a14="http://schemas.microsoft.com/office/drawing/2010/main" val="0"/>
              </a:ext>
            </a:extLst>
          </a:blip>
          <a:stretch>
            <a:fillRect/>
          </a:stretch>
        </p:blipFill>
        <p:spPr>
          <a:xfrm>
            <a:off x="3987502" y="527442"/>
            <a:ext cx="756000" cy="756000"/>
          </a:xfrm>
          <a:prstGeom prst="rect">
            <a:avLst/>
          </a:prstGeom>
        </p:spPr>
      </p:pic>
      <p:pic>
        <p:nvPicPr>
          <p:cNvPr id="15" name="Afbeelding 14">
            <a:extLst>
              <a:ext uri="{FF2B5EF4-FFF2-40B4-BE49-F238E27FC236}">
                <a16:creationId xmlns:a16="http://schemas.microsoft.com/office/drawing/2014/main" id="{CBEADB64-1358-5869-4F50-EFECB4C16DC2}"/>
              </a:ext>
            </a:extLst>
          </p:cNvPr>
          <p:cNvPicPr>
            <a:picLocks/>
          </p:cNvPicPr>
          <p:nvPr/>
        </p:nvPicPr>
        <p:blipFill>
          <a:blip r:embed="rId15">
            <a:extLst>
              <a:ext uri="{28A0092B-C50C-407E-A947-70E740481C1C}">
                <a14:useLocalDpi xmlns:a14="http://schemas.microsoft.com/office/drawing/2010/main" val="0"/>
              </a:ext>
            </a:extLst>
          </a:blip>
          <a:stretch>
            <a:fillRect/>
          </a:stretch>
        </p:blipFill>
        <p:spPr>
          <a:xfrm>
            <a:off x="5299793" y="527442"/>
            <a:ext cx="756000" cy="756000"/>
          </a:xfrm>
          <a:prstGeom prst="rect">
            <a:avLst/>
          </a:prstGeom>
        </p:spPr>
      </p:pic>
      <p:pic>
        <p:nvPicPr>
          <p:cNvPr id="16" name="Afbeelding 15">
            <a:extLst>
              <a:ext uri="{FF2B5EF4-FFF2-40B4-BE49-F238E27FC236}">
                <a16:creationId xmlns:a16="http://schemas.microsoft.com/office/drawing/2014/main" id="{02BCB9BD-E3BC-FE33-0058-FC67581C5210}"/>
              </a:ext>
            </a:extLst>
          </p:cNvPr>
          <p:cNvPicPr>
            <a:picLocks/>
          </p:cNvPicPr>
          <p:nvPr/>
        </p:nvPicPr>
        <p:blipFill>
          <a:blip r:embed="rId16">
            <a:extLst>
              <a:ext uri="{28A0092B-C50C-407E-A947-70E740481C1C}">
                <a14:useLocalDpi xmlns:a14="http://schemas.microsoft.com/office/drawing/2010/main" val="0"/>
              </a:ext>
            </a:extLst>
          </a:blip>
          <a:stretch>
            <a:fillRect/>
          </a:stretch>
        </p:blipFill>
        <p:spPr>
          <a:xfrm>
            <a:off x="6612084" y="527441"/>
            <a:ext cx="756000" cy="756000"/>
          </a:xfrm>
          <a:prstGeom prst="rect">
            <a:avLst/>
          </a:prstGeom>
        </p:spPr>
      </p:pic>
      <p:pic>
        <p:nvPicPr>
          <p:cNvPr id="17" name="Afbeelding 16">
            <a:extLst>
              <a:ext uri="{FF2B5EF4-FFF2-40B4-BE49-F238E27FC236}">
                <a16:creationId xmlns:a16="http://schemas.microsoft.com/office/drawing/2014/main" id="{2977BF2A-2BA5-8851-6DEF-E6EC796C4BE1}"/>
              </a:ext>
            </a:extLst>
          </p:cNvPr>
          <p:cNvPicPr>
            <a:picLocks/>
          </p:cNvPicPr>
          <p:nvPr/>
        </p:nvPicPr>
        <p:blipFill>
          <a:blip r:embed="rId17">
            <a:extLst>
              <a:ext uri="{28A0092B-C50C-407E-A947-70E740481C1C}">
                <a14:useLocalDpi xmlns:a14="http://schemas.microsoft.com/office/drawing/2010/main" val="0"/>
              </a:ext>
            </a:extLst>
          </a:blip>
          <a:stretch>
            <a:fillRect/>
          </a:stretch>
        </p:blipFill>
        <p:spPr>
          <a:xfrm>
            <a:off x="7957681" y="527440"/>
            <a:ext cx="756000" cy="756000"/>
          </a:xfrm>
          <a:prstGeom prst="rect">
            <a:avLst/>
          </a:prstGeom>
        </p:spPr>
      </p:pic>
      <p:pic>
        <p:nvPicPr>
          <p:cNvPr id="18" name="Afbeelding 17">
            <a:extLst>
              <a:ext uri="{FF2B5EF4-FFF2-40B4-BE49-F238E27FC236}">
                <a16:creationId xmlns:a16="http://schemas.microsoft.com/office/drawing/2014/main" id="{68BBF449-0319-EC79-98A3-25029122FEC4}"/>
              </a:ext>
            </a:extLst>
          </p:cNvPr>
          <p:cNvPicPr>
            <a:picLocks/>
          </p:cNvPicPr>
          <p:nvPr/>
        </p:nvPicPr>
        <p:blipFill>
          <a:blip r:embed="rId18">
            <a:extLst>
              <a:ext uri="{28A0092B-C50C-407E-A947-70E740481C1C}">
                <a14:useLocalDpi xmlns:a14="http://schemas.microsoft.com/office/drawing/2010/main" val="0"/>
              </a:ext>
            </a:extLst>
          </a:blip>
          <a:stretch>
            <a:fillRect/>
          </a:stretch>
        </p:blipFill>
        <p:spPr>
          <a:xfrm>
            <a:off x="9269972" y="527440"/>
            <a:ext cx="756000" cy="756000"/>
          </a:xfrm>
          <a:prstGeom prst="rect">
            <a:avLst/>
          </a:prstGeom>
        </p:spPr>
      </p:pic>
    </p:spTree>
    <p:extLst>
      <p:ext uri="{BB962C8B-B14F-4D97-AF65-F5344CB8AC3E}">
        <p14:creationId xmlns:p14="http://schemas.microsoft.com/office/powerpoint/2010/main" val="19224740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a:extLst>
              <a:ext uri="{FF2B5EF4-FFF2-40B4-BE49-F238E27FC236}">
                <a16:creationId xmlns:a16="http://schemas.microsoft.com/office/drawing/2014/main" id="{F5448468-2F16-7776-45AE-6F990C3EA883}"/>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53254" y="3844711"/>
            <a:ext cx="756000" cy="756000"/>
          </a:xfrm>
          <a:prstGeom prst="rect">
            <a:avLst/>
          </a:prstGeom>
        </p:spPr>
      </p:pic>
      <p:pic>
        <p:nvPicPr>
          <p:cNvPr id="3" name="Afbeelding 2">
            <a:extLst>
              <a:ext uri="{FF2B5EF4-FFF2-40B4-BE49-F238E27FC236}">
                <a16:creationId xmlns:a16="http://schemas.microsoft.com/office/drawing/2014/main" id="{D5637EFC-22CC-06B1-A203-5A68B02F1240}"/>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2686602" y="3844711"/>
            <a:ext cx="756000" cy="756000"/>
          </a:xfrm>
          <a:prstGeom prst="rect">
            <a:avLst/>
          </a:prstGeom>
        </p:spPr>
      </p:pic>
      <p:pic>
        <p:nvPicPr>
          <p:cNvPr id="4" name="Afbeelding 3">
            <a:extLst>
              <a:ext uri="{FF2B5EF4-FFF2-40B4-BE49-F238E27FC236}">
                <a16:creationId xmlns:a16="http://schemas.microsoft.com/office/drawing/2014/main" id="{1CA3E586-CBE7-2F6D-B1CD-A4C0246A1AC2}"/>
              </a:ext>
            </a:extLst>
          </p:cNvPr>
          <p:cNvPicPr>
            <a:picLocks/>
          </p:cNvPicPr>
          <p:nvPr/>
        </p:nvPicPr>
        <p:blipFill>
          <a:blip r:embed="rId4">
            <a:extLst>
              <a:ext uri="{28A0092B-C50C-407E-A947-70E740481C1C}">
                <a14:useLocalDpi xmlns:a14="http://schemas.microsoft.com/office/drawing/2010/main" val="0"/>
              </a:ext>
            </a:extLst>
          </a:blip>
          <a:stretch>
            <a:fillRect/>
          </a:stretch>
        </p:blipFill>
        <p:spPr>
          <a:xfrm>
            <a:off x="9269971" y="3844711"/>
            <a:ext cx="756000" cy="756000"/>
          </a:xfrm>
          <a:prstGeom prst="rect">
            <a:avLst/>
          </a:prstGeom>
        </p:spPr>
      </p:pic>
      <p:pic>
        <p:nvPicPr>
          <p:cNvPr id="5" name="Afbeelding 4">
            <a:extLst>
              <a:ext uri="{FF2B5EF4-FFF2-40B4-BE49-F238E27FC236}">
                <a16:creationId xmlns:a16="http://schemas.microsoft.com/office/drawing/2014/main" id="{2A42040F-3F85-B464-73E7-B0EC065E2371}"/>
              </a:ext>
            </a:extLst>
          </p:cNvPr>
          <p:cNvPicPr>
            <a:picLocks/>
          </p:cNvPicPr>
          <p:nvPr/>
        </p:nvPicPr>
        <p:blipFill>
          <a:blip r:embed="rId5">
            <a:extLst>
              <a:ext uri="{28A0092B-C50C-407E-A947-70E740481C1C}">
                <a14:useLocalDpi xmlns:a14="http://schemas.microsoft.com/office/drawing/2010/main" val="0"/>
              </a:ext>
            </a:extLst>
          </a:blip>
          <a:stretch>
            <a:fillRect/>
          </a:stretch>
        </p:blipFill>
        <p:spPr>
          <a:xfrm>
            <a:off x="4003276" y="3844711"/>
            <a:ext cx="756000" cy="756000"/>
          </a:xfrm>
          <a:prstGeom prst="rect">
            <a:avLst/>
          </a:prstGeom>
        </p:spPr>
      </p:pic>
      <p:pic>
        <p:nvPicPr>
          <p:cNvPr id="6" name="Afbeelding 5">
            <a:extLst>
              <a:ext uri="{FF2B5EF4-FFF2-40B4-BE49-F238E27FC236}">
                <a16:creationId xmlns:a16="http://schemas.microsoft.com/office/drawing/2014/main" id="{EB32D231-551E-114A-0F1C-570BF7D96DBC}"/>
              </a:ext>
            </a:extLst>
          </p:cNvPr>
          <p:cNvPicPr>
            <a:picLocks/>
          </p:cNvPicPr>
          <p:nvPr/>
        </p:nvPicPr>
        <p:blipFill>
          <a:blip r:embed="rId6">
            <a:extLst>
              <a:ext uri="{28A0092B-C50C-407E-A947-70E740481C1C}">
                <a14:useLocalDpi xmlns:a14="http://schemas.microsoft.com/office/drawing/2010/main" val="0"/>
              </a:ext>
            </a:extLst>
          </a:blip>
          <a:stretch>
            <a:fillRect/>
          </a:stretch>
        </p:blipFill>
        <p:spPr>
          <a:xfrm>
            <a:off x="5319950" y="3844711"/>
            <a:ext cx="756000" cy="756000"/>
          </a:xfrm>
          <a:prstGeom prst="rect">
            <a:avLst/>
          </a:prstGeom>
        </p:spPr>
      </p:pic>
      <p:pic>
        <p:nvPicPr>
          <p:cNvPr id="7" name="Afbeelding 6">
            <a:extLst>
              <a:ext uri="{FF2B5EF4-FFF2-40B4-BE49-F238E27FC236}">
                <a16:creationId xmlns:a16="http://schemas.microsoft.com/office/drawing/2014/main" id="{10359833-ACFD-B078-2D73-57E6D4406823}"/>
              </a:ext>
            </a:extLst>
          </p:cNvPr>
          <p:cNvPicPr>
            <a:picLocks/>
          </p:cNvPicPr>
          <p:nvPr/>
        </p:nvPicPr>
        <p:blipFill>
          <a:blip r:embed="rId7">
            <a:extLst>
              <a:ext uri="{28A0092B-C50C-407E-A947-70E740481C1C}">
                <a14:useLocalDpi xmlns:a14="http://schemas.microsoft.com/office/drawing/2010/main" val="0"/>
              </a:ext>
            </a:extLst>
          </a:blip>
          <a:stretch>
            <a:fillRect/>
          </a:stretch>
        </p:blipFill>
        <p:spPr>
          <a:xfrm>
            <a:off x="6636624" y="3844711"/>
            <a:ext cx="756000" cy="756000"/>
          </a:xfrm>
          <a:prstGeom prst="rect">
            <a:avLst/>
          </a:prstGeom>
        </p:spPr>
      </p:pic>
      <p:pic>
        <p:nvPicPr>
          <p:cNvPr id="8" name="Afbeelding 7">
            <a:extLst>
              <a:ext uri="{FF2B5EF4-FFF2-40B4-BE49-F238E27FC236}">
                <a16:creationId xmlns:a16="http://schemas.microsoft.com/office/drawing/2014/main" id="{B2CE2AED-FC5C-BF50-165B-C7BF3E705737}"/>
              </a:ext>
            </a:extLst>
          </p:cNvPr>
          <p:cNvPicPr>
            <a:picLocks/>
          </p:cNvPicPr>
          <p:nvPr/>
        </p:nvPicPr>
        <p:blipFill>
          <a:blip r:embed="rId8">
            <a:extLst>
              <a:ext uri="{28A0092B-C50C-407E-A947-70E740481C1C}">
                <a14:useLocalDpi xmlns:a14="http://schemas.microsoft.com/office/drawing/2010/main" val="0"/>
              </a:ext>
            </a:extLst>
          </a:blip>
          <a:stretch>
            <a:fillRect/>
          </a:stretch>
        </p:blipFill>
        <p:spPr>
          <a:xfrm>
            <a:off x="1369928" y="3844711"/>
            <a:ext cx="756000" cy="756000"/>
          </a:xfrm>
          <a:prstGeom prst="rect">
            <a:avLst/>
          </a:prstGeom>
        </p:spPr>
      </p:pic>
      <p:pic>
        <p:nvPicPr>
          <p:cNvPr id="9" name="Afbeelding 8">
            <a:extLst>
              <a:ext uri="{FF2B5EF4-FFF2-40B4-BE49-F238E27FC236}">
                <a16:creationId xmlns:a16="http://schemas.microsoft.com/office/drawing/2014/main" id="{623ED14F-8A7C-FD7F-4F99-FCDE7EC64058}"/>
              </a:ext>
            </a:extLst>
          </p:cNvPr>
          <p:cNvPicPr>
            <a:picLocks/>
          </p:cNvPicPr>
          <p:nvPr/>
        </p:nvPicPr>
        <p:blipFill>
          <a:blip r:embed="rId9">
            <a:extLst>
              <a:ext uri="{28A0092B-C50C-407E-A947-70E740481C1C}">
                <a14:useLocalDpi xmlns:a14="http://schemas.microsoft.com/office/drawing/2010/main" val="0"/>
              </a:ext>
            </a:extLst>
          </a:blip>
          <a:stretch>
            <a:fillRect/>
          </a:stretch>
        </p:blipFill>
        <p:spPr>
          <a:xfrm>
            <a:off x="7953298" y="3844711"/>
            <a:ext cx="756000" cy="756000"/>
          </a:xfrm>
          <a:prstGeom prst="rect">
            <a:avLst/>
          </a:prstGeom>
        </p:spPr>
      </p:pic>
      <p:pic>
        <p:nvPicPr>
          <p:cNvPr id="10" name="Afbeelding 9">
            <a:extLst>
              <a:ext uri="{FF2B5EF4-FFF2-40B4-BE49-F238E27FC236}">
                <a16:creationId xmlns:a16="http://schemas.microsoft.com/office/drawing/2014/main" id="{8D6DA0AF-CC48-BF82-466E-C0904E9EC63B}"/>
              </a:ext>
            </a:extLst>
          </p:cNvPr>
          <p:cNvPicPr>
            <a:picLocks/>
          </p:cNvPicPr>
          <p:nvPr/>
        </p:nvPicPr>
        <p:blipFill>
          <a:blip r:embed="rId10">
            <a:extLst>
              <a:ext uri="{28A0092B-C50C-407E-A947-70E740481C1C}">
                <a14:useLocalDpi xmlns:a14="http://schemas.microsoft.com/office/drawing/2010/main" val="0"/>
              </a:ext>
            </a:extLst>
          </a:blip>
          <a:stretch>
            <a:fillRect/>
          </a:stretch>
        </p:blipFill>
        <p:spPr>
          <a:xfrm>
            <a:off x="1362920" y="532602"/>
            <a:ext cx="756000" cy="756000"/>
          </a:xfrm>
          <a:prstGeom prst="rect">
            <a:avLst/>
          </a:prstGeom>
        </p:spPr>
      </p:pic>
      <p:pic>
        <p:nvPicPr>
          <p:cNvPr id="11" name="Afbeelding 10">
            <a:extLst>
              <a:ext uri="{FF2B5EF4-FFF2-40B4-BE49-F238E27FC236}">
                <a16:creationId xmlns:a16="http://schemas.microsoft.com/office/drawing/2014/main" id="{4CFBE454-7C52-3F10-3E82-F75E3DF86567}"/>
              </a:ext>
            </a:extLst>
          </p:cNvPr>
          <p:cNvPicPr>
            <a:picLocks/>
          </p:cNvPicPr>
          <p:nvPr/>
        </p:nvPicPr>
        <p:blipFill>
          <a:blip r:embed="rId11">
            <a:extLst>
              <a:ext uri="{28A0092B-C50C-407E-A947-70E740481C1C}">
                <a14:useLocalDpi xmlns:a14="http://schemas.microsoft.com/office/drawing/2010/main" val="0"/>
              </a:ext>
            </a:extLst>
          </a:blip>
          <a:stretch>
            <a:fillRect/>
          </a:stretch>
        </p:blipFill>
        <p:spPr>
          <a:xfrm>
            <a:off x="57277" y="535550"/>
            <a:ext cx="756000" cy="756000"/>
          </a:xfrm>
          <a:prstGeom prst="rect">
            <a:avLst/>
          </a:prstGeom>
        </p:spPr>
      </p:pic>
      <p:pic>
        <p:nvPicPr>
          <p:cNvPr id="12" name="Afbeelding 11">
            <a:extLst>
              <a:ext uri="{FF2B5EF4-FFF2-40B4-BE49-F238E27FC236}">
                <a16:creationId xmlns:a16="http://schemas.microsoft.com/office/drawing/2014/main" id="{0F673593-6B76-5129-8A36-74605E240A9E}"/>
              </a:ext>
            </a:extLst>
          </p:cNvPr>
          <p:cNvPicPr>
            <a:picLocks/>
          </p:cNvPicPr>
          <p:nvPr/>
        </p:nvPicPr>
        <p:blipFill>
          <a:blip r:embed="rId12">
            <a:extLst>
              <a:ext uri="{28A0092B-C50C-407E-A947-70E740481C1C}">
                <a14:useLocalDpi xmlns:a14="http://schemas.microsoft.com/office/drawing/2010/main" val="0"/>
              </a:ext>
            </a:extLst>
          </a:blip>
          <a:stretch>
            <a:fillRect/>
          </a:stretch>
        </p:blipFill>
        <p:spPr>
          <a:xfrm>
            <a:off x="3987502" y="525480"/>
            <a:ext cx="756000" cy="756000"/>
          </a:xfrm>
          <a:prstGeom prst="rect">
            <a:avLst/>
          </a:prstGeom>
        </p:spPr>
      </p:pic>
      <p:pic>
        <p:nvPicPr>
          <p:cNvPr id="13" name="Afbeelding 12">
            <a:extLst>
              <a:ext uri="{FF2B5EF4-FFF2-40B4-BE49-F238E27FC236}">
                <a16:creationId xmlns:a16="http://schemas.microsoft.com/office/drawing/2014/main" id="{84856F92-787C-2B16-5051-3E70A34B8342}"/>
              </a:ext>
            </a:extLst>
          </p:cNvPr>
          <p:cNvPicPr>
            <a:picLocks/>
          </p:cNvPicPr>
          <p:nvPr/>
        </p:nvPicPr>
        <p:blipFill>
          <a:blip r:embed="rId13">
            <a:extLst>
              <a:ext uri="{28A0092B-C50C-407E-A947-70E740481C1C}">
                <a14:useLocalDpi xmlns:a14="http://schemas.microsoft.com/office/drawing/2010/main" val="0"/>
              </a:ext>
            </a:extLst>
          </a:blip>
          <a:stretch>
            <a:fillRect/>
          </a:stretch>
        </p:blipFill>
        <p:spPr>
          <a:xfrm>
            <a:off x="2675211" y="526466"/>
            <a:ext cx="756000" cy="756000"/>
          </a:xfrm>
          <a:prstGeom prst="rect">
            <a:avLst/>
          </a:prstGeom>
        </p:spPr>
      </p:pic>
      <p:pic>
        <p:nvPicPr>
          <p:cNvPr id="14" name="Afbeelding 13">
            <a:extLst>
              <a:ext uri="{FF2B5EF4-FFF2-40B4-BE49-F238E27FC236}">
                <a16:creationId xmlns:a16="http://schemas.microsoft.com/office/drawing/2014/main" id="{5E2B75CC-D4AD-0F25-E2CF-B2915941BAFA}"/>
              </a:ext>
            </a:extLst>
          </p:cNvPr>
          <p:cNvPicPr>
            <a:picLocks/>
          </p:cNvPicPr>
          <p:nvPr/>
        </p:nvPicPr>
        <p:blipFill>
          <a:blip r:embed="rId14">
            <a:extLst>
              <a:ext uri="{28A0092B-C50C-407E-A947-70E740481C1C}">
                <a14:useLocalDpi xmlns:a14="http://schemas.microsoft.com/office/drawing/2010/main" val="0"/>
              </a:ext>
            </a:extLst>
          </a:blip>
          <a:stretch>
            <a:fillRect/>
          </a:stretch>
        </p:blipFill>
        <p:spPr>
          <a:xfrm>
            <a:off x="4003276" y="3844711"/>
            <a:ext cx="756000" cy="756000"/>
          </a:xfrm>
          <a:prstGeom prst="rect">
            <a:avLst/>
          </a:prstGeom>
        </p:spPr>
      </p:pic>
      <p:pic>
        <p:nvPicPr>
          <p:cNvPr id="15" name="Afbeelding 14">
            <a:extLst>
              <a:ext uri="{FF2B5EF4-FFF2-40B4-BE49-F238E27FC236}">
                <a16:creationId xmlns:a16="http://schemas.microsoft.com/office/drawing/2014/main" id="{744EA82F-A347-B30C-68D8-AE3725F5EB66}"/>
              </a:ext>
            </a:extLst>
          </p:cNvPr>
          <p:cNvPicPr>
            <a:picLocks/>
          </p:cNvPicPr>
          <p:nvPr/>
        </p:nvPicPr>
        <p:blipFill>
          <a:blip r:embed="rId15">
            <a:extLst>
              <a:ext uri="{28A0092B-C50C-407E-A947-70E740481C1C}">
                <a14:useLocalDpi xmlns:a14="http://schemas.microsoft.com/office/drawing/2010/main" val="0"/>
              </a:ext>
            </a:extLst>
          </a:blip>
          <a:stretch>
            <a:fillRect/>
          </a:stretch>
        </p:blipFill>
        <p:spPr>
          <a:xfrm>
            <a:off x="7953298" y="3844711"/>
            <a:ext cx="756000" cy="756000"/>
          </a:xfrm>
          <a:prstGeom prst="rect">
            <a:avLst/>
          </a:prstGeom>
        </p:spPr>
      </p:pic>
      <p:pic>
        <p:nvPicPr>
          <p:cNvPr id="16" name="Afbeelding 15">
            <a:extLst>
              <a:ext uri="{FF2B5EF4-FFF2-40B4-BE49-F238E27FC236}">
                <a16:creationId xmlns:a16="http://schemas.microsoft.com/office/drawing/2014/main" id="{AA861EA2-4F8D-D4F9-6075-3ED4D5C74932}"/>
              </a:ext>
            </a:extLst>
          </p:cNvPr>
          <p:cNvPicPr>
            <a:picLocks/>
          </p:cNvPicPr>
          <p:nvPr/>
        </p:nvPicPr>
        <p:blipFill>
          <a:blip r:embed="rId16">
            <a:extLst>
              <a:ext uri="{28A0092B-C50C-407E-A947-70E740481C1C}">
                <a14:useLocalDpi xmlns:a14="http://schemas.microsoft.com/office/drawing/2010/main" val="0"/>
              </a:ext>
            </a:extLst>
          </a:blip>
          <a:stretch>
            <a:fillRect/>
          </a:stretch>
        </p:blipFill>
        <p:spPr>
          <a:xfrm>
            <a:off x="9269971" y="3844711"/>
            <a:ext cx="756000" cy="756000"/>
          </a:xfrm>
          <a:prstGeom prst="rect">
            <a:avLst/>
          </a:prstGeom>
        </p:spPr>
      </p:pic>
      <p:pic>
        <p:nvPicPr>
          <p:cNvPr id="17" name="Afbeelding 16">
            <a:extLst>
              <a:ext uri="{FF2B5EF4-FFF2-40B4-BE49-F238E27FC236}">
                <a16:creationId xmlns:a16="http://schemas.microsoft.com/office/drawing/2014/main" id="{8F90A7E4-F9F7-6089-A09C-017A9B6A322E}"/>
              </a:ext>
            </a:extLst>
          </p:cNvPr>
          <p:cNvPicPr>
            <a:picLocks/>
          </p:cNvPicPr>
          <p:nvPr/>
        </p:nvPicPr>
        <p:blipFill>
          <a:blip r:embed="rId17">
            <a:extLst>
              <a:ext uri="{28A0092B-C50C-407E-A947-70E740481C1C}">
                <a14:useLocalDpi xmlns:a14="http://schemas.microsoft.com/office/drawing/2010/main" val="0"/>
              </a:ext>
            </a:extLst>
          </a:blip>
          <a:stretch>
            <a:fillRect/>
          </a:stretch>
        </p:blipFill>
        <p:spPr>
          <a:xfrm>
            <a:off x="6636624" y="3844711"/>
            <a:ext cx="756000" cy="756000"/>
          </a:xfrm>
          <a:prstGeom prst="rect">
            <a:avLst/>
          </a:prstGeom>
        </p:spPr>
      </p:pic>
      <p:pic>
        <p:nvPicPr>
          <p:cNvPr id="18" name="Afbeelding 17">
            <a:extLst>
              <a:ext uri="{FF2B5EF4-FFF2-40B4-BE49-F238E27FC236}">
                <a16:creationId xmlns:a16="http://schemas.microsoft.com/office/drawing/2014/main" id="{8A08C59D-62DD-EA7F-5AA4-11D9FD893AD0}"/>
              </a:ext>
            </a:extLst>
          </p:cNvPr>
          <p:cNvPicPr>
            <a:picLocks/>
          </p:cNvPicPr>
          <p:nvPr/>
        </p:nvPicPr>
        <p:blipFill>
          <a:blip r:embed="rId18">
            <a:extLst>
              <a:ext uri="{28A0092B-C50C-407E-A947-70E740481C1C}">
                <a14:useLocalDpi xmlns:a14="http://schemas.microsoft.com/office/drawing/2010/main" val="0"/>
              </a:ext>
            </a:extLst>
          </a:blip>
          <a:stretch>
            <a:fillRect/>
          </a:stretch>
        </p:blipFill>
        <p:spPr>
          <a:xfrm>
            <a:off x="53254" y="3844711"/>
            <a:ext cx="756000" cy="756000"/>
          </a:xfrm>
          <a:prstGeom prst="rect">
            <a:avLst/>
          </a:prstGeom>
        </p:spPr>
      </p:pic>
      <p:pic>
        <p:nvPicPr>
          <p:cNvPr id="19" name="Afbeelding 18">
            <a:extLst>
              <a:ext uri="{FF2B5EF4-FFF2-40B4-BE49-F238E27FC236}">
                <a16:creationId xmlns:a16="http://schemas.microsoft.com/office/drawing/2014/main" id="{4800BFB7-4B20-2E63-7676-3EBE8EFA316A}"/>
              </a:ext>
            </a:extLst>
          </p:cNvPr>
          <p:cNvPicPr>
            <a:picLocks/>
          </p:cNvPicPr>
          <p:nvPr/>
        </p:nvPicPr>
        <p:blipFill>
          <a:blip r:embed="rId19">
            <a:extLst>
              <a:ext uri="{28A0092B-C50C-407E-A947-70E740481C1C}">
                <a14:useLocalDpi xmlns:a14="http://schemas.microsoft.com/office/drawing/2010/main" val="0"/>
              </a:ext>
            </a:extLst>
          </a:blip>
          <a:stretch>
            <a:fillRect/>
          </a:stretch>
        </p:blipFill>
        <p:spPr>
          <a:xfrm>
            <a:off x="5319950" y="3844711"/>
            <a:ext cx="756000" cy="756000"/>
          </a:xfrm>
          <a:prstGeom prst="rect">
            <a:avLst/>
          </a:prstGeom>
        </p:spPr>
      </p:pic>
      <p:pic>
        <p:nvPicPr>
          <p:cNvPr id="20" name="Afbeelding 19">
            <a:extLst>
              <a:ext uri="{FF2B5EF4-FFF2-40B4-BE49-F238E27FC236}">
                <a16:creationId xmlns:a16="http://schemas.microsoft.com/office/drawing/2014/main" id="{F259771C-80CE-ADB9-A25B-E11C897436AF}"/>
              </a:ext>
            </a:extLst>
          </p:cNvPr>
          <p:cNvPicPr>
            <a:picLocks/>
          </p:cNvPicPr>
          <p:nvPr/>
        </p:nvPicPr>
        <p:blipFill>
          <a:blip r:embed="rId20">
            <a:extLst>
              <a:ext uri="{28A0092B-C50C-407E-A947-70E740481C1C}">
                <a14:useLocalDpi xmlns:a14="http://schemas.microsoft.com/office/drawing/2010/main" val="0"/>
              </a:ext>
            </a:extLst>
          </a:blip>
          <a:stretch>
            <a:fillRect/>
          </a:stretch>
        </p:blipFill>
        <p:spPr>
          <a:xfrm>
            <a:off x="1369928" y="3844711"/>
            <a:ext cx="756000" cy="756000"/>
          </a:xfrm>
          <a:prstGeom prst="rect">
            <a:avLst/>
          </a:prstGeom>
        </p:spPr>
      </p:pic>
      <p:pic>
        <p:nvPicPr>
          <p:cNvPr id="21" name="Afbeelding 20">
            <a:extLst>
              <a:ext uri="{FF2B5EF4-FFF2-40B4-BE49-F238E27FC236}">
                <a16:creationId xmlns:a16="http://schemas.microsoft.com/office/drawing/2014/main" id="{3C7268F9-0145-6093-E12B-FBF8C7BEC6F7}"/>
              </a:ext>
            </a:extLst>
          </p:cNvPr>
          <p:cNvPicPr>
            <a:picLocks/>
          </p:cNvPicPr>
          <p:nvPr/>
        </p:nvPicPr>
        <p:blipFill>
          <a:blip r:embed="rId21">
            <a:extLst>
              <a:ext uri="{28A0092B-C50C-407E-A947-70E740481C1C}">
                <a14:useLocalDpi xmlns:a14="http://schemas.microsoft.com/office/drawing/2010/main" val="0"/>
              </a:ext>
            </a:extLst>
          </a:blip>
          <a:stretch>
            <a:fillRect/>
          </a:stretch>
        </p:blipFill>
        <p:spPr>
          <a:xfrm>
            <a:off x="2686602" y="3844711"/>
            <a:ext cx="756000" cy="756000"/>
          </a:xfrm>
          <a:prstGeom prst="rect">
            <a:avLst/>
          </a:prstGeom>
        </p:spPr>
      </p:pic>
    </p:spTree>
    <p:extLst>
      <p:ext uri="{BB962C8B-B14F-4D97-AF65-F5344CB8AC3E}">
        <p14:creationId xmlns:p14="http://schemas.microsoft.com/office/powerpoint/2010/main" val="16380258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Rechthoek 46">
            <a:extLst>
              <a:ext uri="{FF2B5EF4-FFF2-40B4-BE49-F238E27FC236}">
                <a16:creationId xmlns:a16="http://schemas.microsoft.com/office/drawing/2014/main" id="{24800DBB-EEE5-32FF-D354-CE9A931F9CD0}"/>
              </a:ext>
            </a:extLst>
          </p:cNvPr>
          <p:cNvSpPr/>
          <p:nvPr/>
        </p:nvSpPr>
        <p:spPr>
          <a:xfrm>
            <a:off x="6506464" y="154710"/>
            <a:ext cx="863299" cy="623016"/>
          </a:xfrm>
          <a:prstGeom prst="rect">
            <a:avLst/>
          </a:prstGeom>
          <a:solidFill>
            <a:srgbClr val="FFFF0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8" name="Rechthoek 47">
            <a:extLst>
              <a:ext uri="{FF2B5EF4-FFF2-40B4-BE49-F238E27FC236}">
                <a16:creationId xmlns:a16="http://schemas.microsoft.com/office/drawing/2014/main" id="{693B59A8-2DC4-551D-F492-CA451CF457EA}"/>
              </a:ext>
            </a:extLst>
          </p:cNvPr>
          <p:cNvSpPr/>
          <p:nvPr/>
        </p:nvSpPr>
        <p:spPr>
          <a:xfrm>
            <a:off x="7444683" y="154716"/>
            <a:ext cx="863299" cy="623016"/>
          </a:xfrm>
          <a:prstGeom prst="rect">
            <a:avLst/>
          </a:prstGeom>
          <a:solidFill>
            <a:schemeClr val="accent4">
              <a:lumMod val="40000"/>
              <a:lumOff val="60000"/>
            </a:schemeClr>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9" name="Rechthoek 48">
            <a:extLst>
              <a:ext uri="{FF2B5EF4-FFF2-40B4-BE49-F238E27FC236}">
                <a16:creationId xmlns:a16="http://schemas.microsoft.com/office/drawing/2014/main" id="{5220AB74-D8B4-CD6B-839B-883414FF5E09}"/>
              </a:ext>
            </a:extLst>
          </p:cNvPr>
          <p:cNvSpPr/>
          <p:nvPr/>
        </p:nvSpPr>
        <p:spPr>
          <a:xfrm>
            <a:off x="8382901" y="154714"/>
            <a:ext cx="863299" cy="623016"/>
          </a:xfrm>
          <a:prstGeom prst="rect">
            <a:avLst/>
          </a:prstGeom>
          <a:solidFill>
            <a:srgbClr val="92D05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0" name="Rechthoek 49">
            <a:extLst>
              <a:ext uri="{FF2B5EF4-FFF2-40B4-BE49-F238E27FC236}">
                <a16:creationId xmlns:a16="http://schemas.microsoft.com/office/drawing/2014/main" id="{FF1CC4BE-BD1C-368A-58A0-A53006EE40D8}"/>
              </a:ext>
            </a:extLst>
          </p:cNvPr>
          <p:cNvSpPr/>
          <p:nvPr/>
        </p:nvSpPr>
        <p:spPr>
          <a:xfrm>
            <a:off x="9316799" y="154710"/>
            <a:ext cx="863299" cy="623016"/>
          </a:xfrm>
          <a:prstGeom prst="rect">
            <a:avLst/>
          </a:prstGeom>
          <a:solidFill>
            <a:srgbClr val="00B0F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1" name="Rechthoek 50">
            <a:extLst>
              <a:ext uri="{FF2B5EF4-FFF2-40B4-BE49-F238E27FC236}">
                <a16:creationId xmlns:a16="http://schemas.microsoft.com/office/drawing/2014/main" id="{4238DF1D-1B61-53BB-389E-443A6B21AA54}"/>
              </a:ext>
            </a:extLst>
          </p:cNvPr>
          <p:cNvSpPr/>
          <p:nvPr/>
        </p:nvSpPr>
        <p:spPr>
          <a:xfrm>
            <a:off x="10255015" y="154710"/>
            <a:ext cx="863299" cy="623016"/>
          </a:xfrm>
          <a:prstGeom prst="rect">
            <a:avLst/>
          </a:prstGeom>
          <a:solidFill>
            <a:srgbClr val="C4308F"/>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2" name="Rechthoek 51">
            <a:extLst>
              <a:ext uri="{FF2B5EF4-FFF2-40B4-BE49-F238E27FC236}">
                <a16:creationId xmlns:a16="http://schemas.microsoft.com/office/drawing/2014/main" id="{BB169A0E-9B72-C6FB-3E84-F7E2EFA93626}"/>
              </a:ext>
            </a:extLst>
          </p:cNvPr>
          <p:cNvSpPr/>
          <p:nvPr/>
        </p:nvSpPr>
        <p:spPr>
          <a:xfrm>
            <a:off x="11193234" y="154712"/>
            <a:ext cx="863299" cy="623016"/>
          </a:xfrm>
          <a:prstGeom prst="rect">
            <a:avLst/>
          </a:prstGeom>
          <a:solidFill>
            <a:srgbClr val="7030A0"/>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48535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00803830"/>
      </p:ext>
    </p:extLst>
  </p:cSld>
  <p:clrMapOvr>
    <a:masterClrMapping/>
  </p:clrMapOvr>
</p:sld>
</file>

<file path=ppt/theme/theme1.xml><?xml version="1.0" encoding="utf-8"?>
<a:theme xmlns:a="http://schemas.openxmlformats.org/drawingml/2006/main" name="Aangepast ontwerp">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4819</TotalTime>
  <Words>11</Words>
  <Application>Microsoft Office PowerPoint</Application>
  <PresentationFormat>Breedbeeld</PresentationFormat>
  <Paragraphs>1</Paragraphs>
  <Slides>7</Slides>
  <Notes>0</Notes>
  <HiddenSlides>0</HiddenSlides>
  <MMClips>0</MMClips>
  <ScaleCrop>false</ScaleCrop>
  <HeadingPairs>
    <vt:vector size="6" baseType="variant">
      <vt:variant>
        <vt:lpstr>Gebruikte lettertypen</vt:lpstr>
      </vt:variant>
      <vt:variant>
        <vt:i4>6</vt:i4>
      </vt:variant>
      <vt:variant>
        <vt:lpstr>Thema</vt:lpstr>
      </vt:variant>
      <vt:variant>
        <vt:i4>1</vt:i4>
      </vt:variant>
      <vt:variant>
        <vt:lpstr>Diatitels</vt:lpstr>
      </vt:variant>
      <vt:variant>
        <vt:i4>7</vt:i4>
      </vt:variant>
    </vt:vector>
  </HeadingPairs>
  <TitlesOfParts>
    <vt:vector size="14" baseType="lpstr">
      <vt:lpstr>Arial</vt:lpstr>
      <vt:lpstr>Arial Black</vt:lpstr>
      <vt:lpstr>Calibri</vt:lpstr>
      <vt:lpstr>Calibri Light</vt:lpstr>
      <vt:lpstr>Montserrat Light</vt:lpstr>
      <vt:lpstr>Montserrat Medium (Koppen)</vt:lpstr>
      <vt:lpstr>Aangepast ontwerp</vt:lpstr>
      <vt:lpstr>Ontwikkeling van een docentprofessionaliseringsaanpak  “Bouwstenen en doelgroepen”</vt:lpstr>
      <vt:lpstr>PowerPoint-presentatie</vt:lpstr>
      <vt:lpstr>PowerPoint-presentatie</vt:lpstr>
      <vt:lpstr>PowerPoint-presentatie</vt:lpstr>
      <vt:lpstr>PowerPoint-presentatie</vt:lpstr>
      <vt:lpstr>PowerPoint-presentatie</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TEMPLATE  “Ontwikkeling van een docentprofessionaliseringsaanpak Analyse &amp; exploratie”</dc:title>
  <dc:creator>Pieter-Bas Last</dc:creator>
  <cp:lastModifiedBy>Barend Last</cp:lastModifiedBy>
  <cp:revision>50</cp:revision>
  <dcterms:created xsi:type="dcterms:W3CDTF">2023-01-12T07:51:19Z</dcterms:created>
  <dcterms:modified xsi:type="dcterms:W3CDTF">2023-01-23T11:58:10Z</dcterms:modified>
</cp:coreProperties>
</file>